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8" r:id="rId3"/>
    <p:sldId id="284" r:id="rId4"/>
    <p:sldId id="261" r:id="rId5"/>
    <p:sldId id="262" r:id="rId6"/>
    <p:sldId id="263" r:id="rId7"/>
    <p:sldId id="265" r:id="rId8"/>
    <p:sldId id="266" r:id="rId9"/>
    <p:sldId id="267" r:id="rId10"/>
    <p:sldId id="268" r:id="rId11"/>
    <p:sldId id="270" r:id="rId12"/>
    <p:sldId id="272" r:id="rId13"/>
    <p:sldId id="274" r:id="rId14"/>
    <p:sldId id="275" r:id="rId15"/>
    <p:sldId id="281" r:id="rId16"/>
    <p:sldId id="278" r:id="rId17"/>
    <p:sldId id="279" r:id="rId18"/>
    <p:sldId id="283" r:id="rId19"/>
    <p:sldId id="28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8" d="100"/>
          <a:sy n="78" d="100"/>
        </p:scale>
        <p:origin x="1176" y="-25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NULL"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Column1</c:v>
                </c:pt>
              </c:strCache>
            </c:strRef>
          </c:tx>
          <c:explosion val="1"/>
          <c:dLbls>
            <c:dLbl>
              <c:idx val="0"/>
              <c:layout>
                <c:manualLayout>
                  <c:x val="-8.3523003020848863E-2"/>
                  <c:y val="8.3699315622930315E-2"/>
                </c:manualLayout>
              </c:layout>
              <c:showLegendKey val="0"/>
              <c:showVal val="1"/>
              <c:showCatName val="1"/>
              <c:showSerName val="0"/>
              <c:showPercent val="0"/>
              <c:showBubbleSize val="0"/>
              <c:extLst>
                <c:ext xmlns:c15="http://schemas.microsoft.com/office/drawing/2012/chart" uri="{CE6537A1-D6FC-4f65-9D91-7224C49458BB}">
                  <c15:layout/>
                </c:ext>
              </c:extLst>
            </c:dLbl>
            <c:dLbl>
              <c:idx val="1"/>
              <c:layout>
                <c:manualLayout>
                  <c:x val="-0.15331897192096272"/>
                  <c:y val="9.2096548679078665E-4"/>
                </c:manualLayout>
              </c:layout>
              <c:showLegendKey val="0"/>
              <c:showVal val="1"/>
              <c:showCatName val="1"/>
              <c:showSerName val="0"/>
              <c:showPercent val="0"/>
              <c:showBubbleSize val="0"/>
              <c:extLst>
                <c:ext xmlns:c15="http://schemas.microsoft.com/office/drawing/2012/chart" uri="{CE6537A1-D6FC-4f65-9D91-7224C49458BB}">
                  <c15:layout/>
                </c:ext>
              </c:extLst>
            </c:dLbl>
            <c:dLbl>
              <c:idx val="2"/>
              <c:layout>
                <c:manualLayout>
                  <c:x val="0.18174379735551924"/>
                  <c:y val="-4.5260872764736185E-2"/>
                </c:manualLayout>
              </c:layout>
              <c:showLegendKey val="0"/>
              <c:showVal val="1"/>
              <c:showCatName val="1"/>
              <c:showSerName val="0"/>
              <c:showPercent val="0"/>
              <c:showBubbleSize val="0"/>
              <c:extLst>
                <c:ext xmlns:c15="http://schemas.microsoft.com/office/drawing/2012/chart" uri="{CE6537A1-D6FC-4f65-9D91-7224C49458BB}">
                  <c15:layout/>
                </c:ext>
              </c:extLst>
            </c:dLbl>
            <c:spPr>
              <a:noFill/>
              <a:ln>
                <a:noFill/>
              </a:ln>
              <a:effectLst/>
            </c:spPr>
            <c:txPr>
              <a:bodyPr/>
              <a:lstStyle/>
              <a:p>
                <a:pPr>
                  <a:defRPr sz="1600"/>
                </a:pPr>
                <a:endParaRPr lang="en-US"/>
              </a:p>
            </c:txPr>
            <c:showLegendKey val="0"/>
            <c:showVal val="1"/>
            <c:showCatName val="1"/>
            <c:showSerName val="0"/>
            <c:showPercent val="0"/>
            <c:showBubbleSize val="0"/>
            <c:showLeaderLines val="1"/>
            <c:extLst>
              <c:ext xmlns:c15="http://schemas.microsoft.com/office/drawing/2012/chart" uri="{CE6537A1-D6FC-4f65-9D91-7224C49458BB}"/>
            </c:extLst>
          </c:dLbls>
          <c:cat>
            <c:strRef>
              <c:f>Sheet1!$A$2:$A$5</c:f>
              <c:strCache>
                <c:ptCount val="3"/>
                <c:pt idx="0">
                  <c:v>What we say</c:v>
                </c:pt>
                <c:pt idx="1">
                  <c:v>The way we say it</c:v>
                </c:pt>
                <c:pt idx="2">
                  <c:v>What others see</c:v>
                </c:pt>
              </c:strCache>
            </c:strRef>
          </c:cat>
          <c:val>
            <c:numRef>
              <c:f>Sheet1!$B$2:$B$5</c:f>
              <c:numCache>
                <c:formatCode>0%</c:formatCode>
                <c:ptCount val="4"/>
                <c:pt idx="0">
                  <c:v>7.0000000000000034E-2</c:v>
                </c:pt>
                <c:pt idx="1">
                  <c:v>0.38000000000000012</c:v>
                </c:pt>
                <c:pt idx="2">
                  <c:v>0.55000000000000004</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C96325D-0752-4563-B424-55BF0C444E13}"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38831135-DE85-4CE9-831F-8896ED1D9748}">
      <dgm:prSet phldrT="[Text]"/>
      <dgm:spPr>
        <a:solidFill>
          <a:schemeClr val="accent6">
            <a:lumMod val="75000"/>
          </a:schemeClr>
        </a:solidFill>
      </dgm:spPr>
      <dgm:t>
        <a:bodyPr/>
        <a:lstStyle/>
        <a:p>
          <a:r>
            <a:rPr lang="en-US" dirty="0" smtClean="0"/>
            <a:t>Thought</a:t>
          </a:r>
          <a:endParaRPr lang="en-US" dirty="0"/>
        </a:p>
      </dgm:t>
    </dgm:pt>
    <dgm:pt modelId="{F6AA812C-44E7-4BF4-8556-B9053D020EEC}" type="parTrans" cxnId="{8CBA91C2-3F72-4B2B-AE81-581BB35C485C}">
      <dgm:prSet/>
      <dgm:spPr/>
      <dgm:t>
        <a:bodyPr/>
        <a:lstStyle/>
        <a:p>
          <a:endParaRPr lang="en-US"/>
        </a:p>
      </dgm:t>
    </dgm:pt>
    <dgm:pt modelId="{4622BFDF-CC1B-4596-80A8-9470DAF96CE6}" type="sibTrans" cxnId="{8CBA91C2-3F72-4B2B-AE81-581BB35C485C}">
      <dgm:prSet/>
      <dgm:spPr>
        <a:solidFill>
          <a:schemeClr val="accent2">
            <a:lumMod val="75000"/>
          </a:schemeClr>
        </a:solidFill>
        <a:ln>
          <a:solidFill>
            <a:schemeClr val="accent2">
              <a:lumMod val="75000"/>
            </a:schemeClr>
          </a:solidFill>
        </a:ln>
      </dgm:spPr>
      <dgm:t>
        <a:bodyPr/>
        <a:lstStyle/>
        <a:p>
          <a:endParaRPr lang="en-US"/>
        </a:p>
      </dgm:t>
    </dgm:pt>
    <dgm:pt modelId="{47ED022E-E2A9-4A23-B305-61B852D29581}">
      <dgm:prSet phldrT="[Text]"/>
      <dgm:spPr>
        <a:solidFill>
          <a:schemeClr val="accent5">
            <a:lumMod val="75000"/>
          </a:schemeClr>
        </a:solidFill>
      </dgm:spPr>
      <dgm:t>
        <a:bodyPr/>
        <a:lstStyle/>
        <a:p>
          <a:r>
            <a:rPr lang="en-US" dirty="0" smtClean="0"/>
            <a:t>Emotion</a:t>
          </a:r>
          <a:endParaRPr lang="en-US" dirty="0"/>
        </a:p>
      </dgm:t>
    </dgm:pt>
    <dgm:pt modelId="{96ABF9D0-B7D5-4FDC-87BA-2AD82E5302BB}" type="parTrans" cxnId="{D4088D32-CC5B-46B6-948D-2FDC6BD3992B}">
      <dgm:prSet/>
      <dgm:spPr/>
      <dgm:t>
        <a:bodyPr/>
        <a:lstStyle/>
        <a:p>
          <a:endParaRPr lang="en-US"/>
        </a:p>
      </dgm:t>
    </dgm:pt>
    <dgm:pt modelId="{DB17FBA0-A7AA-4867-B171-C48703796CB0}" type="sibTrans" cxnId="{D4088D32-CC5B-46B6-948D-2FDC6BD3992B}">
      <dgm:prSet/>
      <dgm:spPr>
        <a:solidFill>
          <a:schemeClr val="accent2">
            <a:lumMod val="75000"/>
          </a:schemeClr>
        </a:solidFill>
        <a:ln>
          <a:solidFill>
            <a:schemeClr val="accent2">
              <a:lumMod val="75000"/>
            </a:schemeClr>
          </a:solidFill>
        </a:ln>
      </dgm:spPr>
      <dgm:t>
        <a:bodyPr/>
        <a:lstStyle/>
        <a:p>
          <a:endParaRPr lang="en-US"/>
        </a:p>
      </dgm:t>
    </dgm:pt>
    <dgm:pt modelId="{7EDC112E-9F54-4FA0-8E90-9175D63FF0A7}">
      <dgm:prSet phldrT="[Text]"/>
      <dgm:spPr>
        <a:solidFill>
          <a:schemeClr val="accent4">
            <a:lumMod val="75000"/>
          </a:schemeClr>
        </a:solidFill>
      </dgm:spPr>
      <dgm:t>
        <a:bodyPr/>
        <a:lstStyle/>
        <a:p>
          <a:r>
            <a:rPr lang="en-US" dirty="0" smtClean="0"/>
            <a:t>Action</a:t>
          </a:r>
          <a:endParaRPr lang="en-US" dirty="0"/>
        </a:p>
      </dgm:t>
    </dgm:pt>
    <dgm:pt modelId="{9E233A99-CE29-4FE1-B44F-26C497F23C52}" type="parTrans" cxnId="{01DEB97C-23A5-4478-B92B-60D110C81621}">
      <dgm:prSet/>
      <dgm:spPr/>
      <dgm:t>
        <a:bodyPr/>
        <a:lstStyle/>
        <a:p>
          <a:endParaRPr lang="en-US"/>
        </a:p>
      </dgm:t>
    </dgm:pt>
    <dgm:pt modelId="{C0A61115-4F40-4088-8FE4-6E4792AD29D8}" type="sibTrans" cxnId="{01DEB97C-23A5-4478-B92B-60D110C81621}">
      <dgm:prSet/>
      <dgm:spPr>
        <a:solidFill>
          <a:schemeClr val="accent2">
            <a:lumMod val="75000"/>
          </a:schemeClr>
        </a:solidFill>
        <a:ln>
          <a:solidFill>
            <a:schemeClr val="accent2">
              <a:lumMod val="75000"/>
            </a:schemeClr>
          </a:solidFill>
        </a:ln>
      </dgm:spPr>
      <dgm:t>
        <a:bodyPr/>
        <a:lstStyle/>
        <a:p>
          <a:endParaRPr lang="en-US"/>
        </a:p>
      </dgm:t>
    </dgm:pt>
    <dgm:pt modelId="{0AD1E411-B369-4F04-BD1B-01A840197E29}" type="pres">
      <dgm:prSet presAssocID="{2C96325D-0752-4563-B424-55BF0C444E13}" presName="cycle" presStyleCnt="0">
        <dgm:presLayoutVars>
          <dgm:dir/>
          <dgm:resizeHandles val="exact"/>
        </dgm:presLayoutVars>
      </dgm:prSet>
      <dgm:spPr/>
      <dgm:t>
        <a:bodyPr/>
        <a:lstStyle/>
        <a:p>
          <a:endParaRPr lang="en-US"/>
        </a:p>
      </dgm:t>
    </dgm:pt>
    <dgm:pt modelId="{B6531E7A-6F3E-4564-83B9-0D5548841BB4}" type="pres">
      <dgm:prSet presAssocID="{38831135-DE85-4CE9-831F-8896ED1D9748}" presName="node" presStyleLbl="node1" presStyleIdx="0" presStyleCnt="3">
        <dgm:presLayoutVars>
          <dgm:bulletEnabled val="1"/>
        </dgm:presLayoutVars>
      </dgm:prSet>
      <dgm:spPr/>
      <dgm:t>
        <a:bodyPr/>
        <a:lstStyle/>
        <a:p>
          <a:endParaRPr lang="en-US"/>
        </a:p>
      </dgm:t>
    </dgm:pt>
    <dgm:pt modelId="{3664A26F-17BF-436A-88DB-8DDFE18085A4}" type="pres">
      <dgm:prSet presAssocID="{4622BFDF-CC1B-4596-80A8-9470DAF96CE6}" presName="sibTrans" presStyleLbl="sibTrans2D1" presStyleIdx="0" presStyleCnt="3"/>
      <dgm:spPr/>
      <dgm:t>
        <a:bodyPr/>
        <a:lstStyle/>
        <a:p>
          <a:endParaRPr lang="en-US"/>
        </a:p>
      </dgm:t>
    </dgm:pt>
    <dgm:pt modelId="{69C02334-0603-470C-939A-D01DA3C98365}" type="pres">
      <dgm:prSet presAssocID="{4622BFDF-CC1B-4596-80A8-9470DAF96CE6}" presName="connectorText" presStyleLbl="sibTrans2D1" presStyleIdx="0" presStyleCnt="3"/>
      <dgm:spPr/>
      <dgm:t>
        <a:bodyPr/>
        <a:lstStyle/>
        <a:p>
          <a:endParaRPr lang="en-US"/>
        </a:p>
      </dgm:t>
    </dgm:pt>
    <dgm:pt modelId="{C93F670E-7358-48C4-9DF6-67D05FA0EE2B}" type="pres">
      <dgm:prSet presAssocID="{47ED022E-E2A9-4A23-B305-61B852D29581}" presName="node" presStyleLbl="node1" presStyleIdx="1" presStyleCnt="3">
        <dgm:presLayoutVars>
          <dgm:bulletEnabled val="1"/>
        </dgm:presLayoutVars>
      </dgm:prSet>
      <dgm:spPr/>
      <dgm:t>
        <a:bodyPr/>
        <a:lstStyle/>
        <a:p>
          <a:endParaRPr lang="en-US"/>
        </a:p>
      </dgm:t>
    </dgm:pt>
    <dgm:pt modelId="{B8F59A36-F4EC-4896-9184-BCABA54D9AC6}" type="pres">
      <dgm:prSet presAssocID="{DB17FBA0-A7AA-4867-B171-C48703796CB0}" presName="sibTrans" presStyleLbl="sibTrans2D1" presStyleIdx="1" presStyleCnt="3"/>
      <dgm:spPr/>
      <dgm:t>
        <a:bodyPr/>
        <a:lstStyle/>
        <a:p>
          <a:endParaRPr lang="en-US"/>
        </a:p>
      </dgm:t>
    </dgm:pt>
    <dgm:pt modelId="{F39FC3A4-FF2D-49B4-82A2-FE7A87FE5289}" type="pres">
      <dgm:prSet presAssocID="{DB17FBA0-A7AA-4867-B171-C48703796CB0}" presName="connectorText" presStyleLbl="sibTrans2D1" presStyleIdx="1" presStyleCnt="3"/>
      <dgm:spPr/>
      <dgm:t>
        <a:bodyPr/>
        <a:lstStyle/>
        <a:p>
          <a:endParaRPr lang="en-US"/>
        </a:p>
      </dgm:t>
    </dgm:pt>
    <dgm:pt modelId="{133C2883-C4AA-40B4-8247-C39B4C0A6227}" type="pres">
      <dgm:prSet presAssocID="{7EDC112E-9F54-4FA0-8E90-9175D63FF0A7}" presName="node" presStyleLbl="node1" presStyleIdx="2" presStyleCnt="3">
        <dgm:presLayoutVars>
          <dgm:bulletEnabled val="1"/>
        </dgm:presLayoutVars>
      </dgm:prSet>
      <dgm:spPr/>
      <dgm:t>
        <a:bodyPr/>
        <a:lstStyle/>
        <a:p>
          <a:endParaRPr lang="en-US"/>
        </a:p>
      </dgm:t>
    </dgm:pt>
    <dgm:pt modelId="{62395377-0E2E-4315-89E9-5BA2660EDEB5}" type="pres">
      <dgm:prSet presAssocID="{C0A61115-4F40-4088-8FE4-6E4792AD29D8}" presName="sibTrans" presStyleLbl="sibTrans2D1" presStyleIdx="2" presStyleCnt="3"/>
      <dgm:spPr/>
      <dgm:t>
        <a:bodyPr/>
        <a:lstStyle/>
        <a:p>
          <a:endParaRPr lang="en-US"/>
        </a:p>
      </dgm:t>
    </dgm:pt>
    <dgm:pt modelId="{27CE9C99-F56C-4F0E-B418-803E6479B57E}" type="pres">
      <dgm:prSet presAssocID="{C0A61115-4F40-4088-8FE4-6E4792AD29D8}" presName="connectorText" presStyleLbl="sibTrans2D1" presStyleIdx="2" presStyleCnt="3"/>
      <dgm:spPr/>
      <dgm:t>
        <a:bodyPr/>
        <a:lstStyle/>
        <a:p>
          <a:endParaRPr lang="en-US"/>
        </a:p>
      </dgm:t>
    </dgm:pt>
  </dgm:ptLst>
  <dgm:cxnLst>
    <dgm:cxn modelId="{8CBA91C2-3F72-4B2B-AE81-581BB35C485C}" srcId="{2C96325D-0752-4563-B424-55BF0C444E13}" destId="{38831135-DE85-4CE9-831F-8896ED1D9748}" srcOrd="0" destOrd="0" parTransId="{F6AA812C-44E7-4BF4-8556-B9053D020EEC}" sibTransId="{4622BFDF-CC1B-4596-80A8-9470DAF96CE6}"/>
    <dgm:cxn modelId="{87A1B31C-D2CD-4386-BD17-9D7D3F3B859F}" type="presOf" srcId="{4622BFDF-CC1B-4596-80A8-9470DAF96CE6}" destId="{69C02334-0603-470C-939A-D01DA3C98365}" srcOrd="1" destOrd="0" presId="urn:microsoft.com/office/officeart/2005/8/layout/cycle2"/>
    <dgm:cxn modelId="{2A080CD0-FD13-4F6B-8DEA-A5C0A0C5D5C4}" type="presOf" srcId="{47ED022E-E2A9-4A23-B305-61B852D29581}" destId="{C93F670E-7358-48C4-9DF6-67D05FA0EE2B}" srcOrd="0" destOrd="0" presId="urn:microsoft.com/office/officeart/2005/8/layout/cycle2"/>
    <dgm:cxn modelId="{41442C02-4C8B-4701-8DDC-7D2B6DCEF47C}" type="presOf" srcId="{C0A61115-4F40-4088-8FE4-6E4792AD29D8}" destId="{27CE9C99-F56C-4F0E-B418-803E6479B57E}" srcOrd="1" destOrd="0" presId="urn:microsoft.com/office/officeart/2005/8/layout/cycle2"/>
    <dgm:cxn modelId="{EE796DEB-A85E-4EB8-A189-4796ACB991A7}" type="presOf" srcId="{DB17FBA0-A7AA-4867-B171-C48703796CB0}" destId="{B8F59A36-F4EC-4896-9184-BCABA54D9AC6}" srcOrd="0" destOrd="0" presId="urn:microsoft.com/office/officeart/2005/8/layout/cycle2"/>
    <dgm:cxn modelId="{3966B806-09DC-4E78-8437-B8D64B57C74E}" type="presOf" srcId="{7EDC112E-9F54-4FA0-8E90-9175D63FF0A7}" destId="{133C2883-C4AA-40B4-8247-C39B4C0A6227}" srcOrd="0" destOrd="0" presId="urn:microsoft.com/office/officeart/2005/8/layout/cycle2"/>
    <dgm:cxn modelId="{0636FB63-6BA8-41FB-A2B8-9513C4912AB2}" type="presOf" srcId="{4622BFDF-CC1B-4596-80A8-9470DAF96CE6}" destId="{3664A26F-17BF-436A-88DB-8DDFE18085A4}" srcOrd="0" destOrd="0" presId="urn:microsoft.com/office/officeart/2005/8/layout/cycle2"/>
    <dgm:cxn modelId="{C8B52244-E58F-4C8E-8358-52FD99A6D7EA}" type="presOf" srcId="{2C96325D-0752-4563-B424-55BF0C444E13}" destId="{0AD1E411-B369-4F04-BD1B-01A840197E29}" srcOrd="0" destOrd="0" presId="urn:microsoft.com/office/officeart/2005/8/layout/cycle2"/>
    <dgm:cxn modelId="{01DEB97C-23A5-4478-B92B-60D110C81621}" srcId="{2C96325D-0752-4563-B424-55BF0C444E13}" destId="{7EDC112E-9F54-4FA0-8E90-9175D63FF0A7}" srcOrd="2" destOrd="0" parTransId="{9E233A99-CE29-4FE1-B44F-26C497F23C52}" sibTransId="{C0A61115-4F40-4088-8FE4-6E4792AD29D8}"/>
    <dgm:cxn modelId="{97EAA0C9-BF55-4516-B618-8BBB035C8BEF}" type="presOf" srcId="{38831135-DE85-4CE9-831F-8896ED1D9748}" destId="{B6531E7A-6F3E-4564-83B9-0D5548841BB4}" srcOrd="0" destOrd="0" presId="urn:microsoft.com/office/officeart/2005/8/layout/cycle2"/>
    <dgm:cxn modelId="{D4088D32-CC5B-46B6-948D-2FDC6BD3992B}" srcId="{2C96325D-0752-4563-B424-55BF0C444E13}" destId="{47ED022E-E2A9-4A23-B305-61B852D29581}" srcOrd="1" destOrd="0" parTransId="{96ABF9D0-B7D5-4FDC-87BA-2AD82E5302BB}" sibTransId="{DB17FBA0-A7AA-4867-B171-C48703796CB0}"/>
    <dgm:cxn modelId="{C97040D3-8B84-4447-A45C-1D8BC04B9385}" type="presOf" srcId="{DB17FBA0-A7AA-4867-B171-C48703796CB0}" destId="{F39FC3A4-FF2D-49B4-82A2-FE7A87FE5289}" srcOrd="1" destOrd="0" presId="urn:microsoft.com/office/officeart/2005/8/layout/cycle2"/>
    <dgm:cxn modelId="{A79585E7-8B25-4664-82A4-569DE6BA5385}" type="presOf" srcId="{C0A61115-4F40-4088-8FE4-6E4792AD29D8}" destId="{62395377-0E2E-4315-89E9-5BA2660EDEB5}" srcOrd="0" destOrd="0" presId="urn:microsoft.com/office/officeart/2005/8/layout/cycle2"/>
    <dgm:cxn modelId="{E64C1A4A-9A16-49C6-B4F7-7546C87DAFED}" type="presParOf" srcId="{0AD1E411-B369-4F04-BD1B-01A840197E29}" destId="{B6531E7A-6F3E-4564-83B9-0D5548841BB4}" srcOrd="0" destOrd="0" presId="urn:microsoft.com/office/officeart/2005/8/layout/cycle2"/>
    <dgm:cxn modelId="{31699161-9D2B-4596-942F-04812D2282F7}" type="presParOf" srcId="{0AD1E411-B369-4F04-BD1B-01A840197E29}" destId="{3664A26F-17BF-436A-88DB-8DDFE18085A4}" srcOrd="1" destOrd="0" presId="urn:microsoft.com/office/officeart/2005/8/layout/cycle2"/>
    <dgm:cxn modelId="{392A3B39-C78C-4D0D-8FE9-B4ED0C65B1ED}" type="presParOf" srcId="{3664A26F-17BF-436A-88DB-8DDFE18085A4}" destId="{69C02334-0603-470C-939A-D01DA3C98365}" srcOrd="0" destOrd="0" presId="urn:microsoft.com/office/officeart/2005/8/layout/cycle2"/>
    <dgm:cxn modelId="{AA6E7E03-54DA-44A2-9807-87A27CCA1DF1}" type="presParOf" srcId="{0AD1E411-B369-4F04-BD1B-01A840197E29}" destId="{C93F670E-7358-48C4-9DF6-67D05FA0EE2B}" srcOrd="2" destOrd="0" presId="urn:microsoft.com/office/officeart/2005/8/layout/cycle2"/>
    <dgm:cxn modelId="{A247E4D1-B7A0-4AA4-8AFE-1F3B4432A7D5}" type="presParOf" srcId="{0AD1E411-B369-4F04-BD1B-01A840197E29}" destId="{B8F59A36-F4EC-4896-9184-BCABA54D9AC6}" srcOrd="3" destOrd="0" presId="urn:microsoft.com/office/officeart/2005/8/layout/cycle2"/>
    <dgm:cxn modelId="{3ED9D9AA-55EC-4915-9048-A88473548989}" type="presParOf" srcId="{B8F59A36-F4EC-4896-9184-BCABA54D9AC6}" destId="{F39FC3A4-FF2D-49B4-82A2-FE7A87FE5289}" srcOrd="0" destOrd="0" presId="urn:microsoft.com/office/officeart/2005/8/layout/cycle2"/>
    <dgm:cxn modelId="{C50866ED-EE0C-42B0-AFCC-7B2F3359EEA1}" type="presParOf" srcId="{0AD1E411-B369-4F04-BD1B-01A840197E29}" destId="{133C2883-C4AA-40B4-8247-C39B4C0A6227}" srcOrd="4" destOrd="0" presId="urn:microsoft.com/office/officeart/2005/8/layout/cycle2"/>
    <dgm:cxn modelId="{E997CDAC-47DE-441E-AA48-D69D4A032BFE}" type="presParOf" srcId="{0AD1E411-B369-4F04-BD1B-01A840197E29}" destId="{62395377-0E2E-4315-89E9-5BA2660EDEB5}" srcOrd="5" destOrd="0" presId="urn:microsoft.com/office/officeart/2005/8/layout/cycle2"/>
    <dgm:cxn modelId="{977D9BEA-C980-44C2-8AE7-8D23D8818F31}" type="presParOf" srcId="{62395377-0E2E-4315-89E9-5BA2660EDEB5}" destId="{27CE9C99-F56C-4F0E-B418-803E6479B57E}" srcOrd="0" destOrd="0" presId="urn:microsoft.com/office/officeart/2005/8/layout/cycle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CA06804-CB37-4F10-A5F4-19C6DAE74F75}" type="doc">
      <dgm:prSet loTypeId="urn:microsoft.com/office/officeart/2005/8/layout/radial6" loCatId="relationship" qsTypeId="urn:microsoft.com/office/officeart/2005/8/quickstyle/simple1" qsCatId="simple" csTypeId="urn:microsoft.com/office/officeart/2005/8/colors/accent1_2" csCatId="accent1" phldr="1"/>
      <dgm:spPr/>
      <dgm:t>
        <a:bodyPr/>
        <a:lstStyle/>
        <a:p>
          <a:endParaRPr lang="en-US"/>
        </a:p>
      </dgm:t>
    </dgm:pt>
    <dgm:pt modelId="{5DC1D324-D0CB-4FB5-B258-1B5408F38FDF}">
      <dgm:prSet phldrT="[Text]"/>
      <dgm:spPr>
        <a:solidFill>
          <a:schemeClr val="accent1">
            <a:lumMod val="75000"/>
          </a:schemeClr>
        </a:solidFill>
      </dgm:spPr>
      <dgm:t>
        <a:bodyPr/>
        <a:lstStyle/>
        <a:p>
          <a:r>
            <a:rPr lang="en-US" dirty="0" smtClean="0"/>
            <a:t>Successful Connecting</a:t>
          </a:r>
          <a:endParaRPr lang="en-US" dirty="0"/>
        </a:p>
      </dgm:t>
    </dgm:pt>
    <dgm:pt modelId="{C3DF1949-489D-4F81-84AC-BE0A6B44ED19}" type="parTrans" cxnId="{6660A5E2-1B72-4683-A11B-015B2EEB006F}">
      <dgm:prSet/>
      <dgm:spPr/>
      <dgm:t>
        <a:bodyPr/>
        <a:lstStyle/>
        <a:p>
          <a:endParaRPr lang="en-US"/>
        </a:p>
      </dgm:t>
    </dgm:pt>
    <dgm:pt modelId="{112BF016-13D6-4FCD-9FBE-B3D0B716DA36}" type="sibTrans" cxnId="{6660A5E2-1B72-4683-A11B-015B2EEB006F}">
      <dgm:prSet/>
      <dgm:spPr/>
      <dgm:t>
        <a:bodyPr/>
        <a:lstStyle/>
        <a:p>
          <a:endParaRPr lang="en-US"/>
        </a:p>
      </dgm:t>
    </dgm:pt>
    <dgm:pt modelId="{8A97C0C2-B4CB-4E87-BB6D-50BFBD013CF3}">
      <dgm:prSet phldrT="[Text]"/>
      <dgm:spPr>
        <a:solidFill>
          <a:schemeClr val="accent4">
            <a:lumMod val="75000"/>
          </a:schemeClr>
        </a:solidFill>
      </dgm:spPr>
      <dgm:t>
        <a:bodyPr/>
        <a:lstStyle/>
        <a:p>
          <a:r>
            <a:rPr lang="en-US" dirty="0" smtClean="0"/>
            <a:t>Relationships Who you know</a:t>
          </a:r>
          <a:endParaRPr lang="en-US" dirty="0"/>
        </a:p>
      </dgm:t>
    </dgm:pt>
    <dgm:pt modelId="{8BFCA090-78A0-4B93-923A-6AEAC1FDEE7E}" type="parTrans" cxnId="{EB3B21FD-97A0-4650-8109-6B14E65AD10D}">
      <dgm:prSet/>
      <dgm:spPr/>
      <dgm:t>
        <a:bodyPr/>
        <a:lstStyle/>
        <a:p>
          <a:endParaRPr lang="en-US"/>
        </a:p>
      </dgm:t>
    </dgm:pt>
    <dgm:pt modelId="{4D49D9EA-FAF9-4302-AFD4-7E396597CF7B}" type="sibTrans" cxnId="{EB3B21FD-97A0-4650-8109-6B14E65AD10D}">
      <dgm:prSet/>
      <dgm:spPr>
        <a:solidFill>
          <a:schemeClr val="tx1">
            <a:lumMod val="65000"/>
            <a:lumOff val="35000"/>
          </a:schemeClr>
        </a:solidFill>
      </dgm:spPr>
      <dgm:t>
        <a:bodyPr/>
        <a:lstStyle/>
        <a:p>
          <a:endParaRPr lang="en-US"/>
        </a:p>
      </dgm:t>
    </dgm:pt>
    <dgm:pt modelId="{BAA932CF-E5C9-4F4E-A50B-E7B1B1BD9B26}">
      <dgm:prSet phldrT="[Text]"/>
      <dgm:spPr>
        <a:solidFill>
          <a:schemeClr val="accent6">
            <a:lumMod val="75000"/>
          </a:schemeClr>
        </a:solidFill>
      </dgm:spPr>
      <dgm:t>
        <a:bodyPr/>
        <a:lstStyle/>
        <a:p>
          <a:r>
            <a:rPr lang="en-US" dirty="0" smtClean="0"/>
            <a:t>Insight</a:t>
          </a:r>
        </a:p>
        <a:p>
          <a:r>
            <a:rPr lang="en-US" dirty="0" smtClean="0"/>
            <a:t>What you know</a:t>
          </a:r>
          <a:endParaRPr lang="en-US" dirty="0"/>
        </a:p>
      </dgm:t>
    </dgm:pt>
    <dgm:pt modelId="{56A10BB3-8E45-4D24-A7F6-760B3F453274}" type="parTrans" cxnId="{0F83BCCE-059A-4651-9AF9-332E0B4F306F}">
      <dgm:prSet/>
      <dgm:spPr/>
      <dgm:t>
        <a:bodyPr/>
        <a:lstStyle/>
        <a:p>
          <a:endParaRPr lang="en-US"/>
        </a:p>
      </dgm:t>
    </dgm:pt>
    <dgm:pt modelId="{FFE8FF0D-A078-48CF-AEF7-F076218721E7}" type="sibTrans" cxnId="{0F83BCCE-059A-4651-9AF9-332E0B4F306F}">
      <dgm:prSet/>
      <dgm:spPr>
        <a:solidFill>
          <a:schemeClr val="tx1">
            <a:lumMod val="75000"/>
            <a:lumOff val="25000"/>
          </a:schemeClr>
        </a:solidFill>
      </dgm:spPr>
      <dgm:t>
        <a:bodyPr/>
        <a:lstStyle/>
        <a:p>
          <a:endParaRPr lang="en-US"/>
        </a:p>
      </dgm:t>
    </dgm:pt>
    <dgm:pt modelId="{1008BC49-2450-44A9-9E38-039915B79317}">
      <dgm:prSet phldrT="[Text]"/>
      <dgm:spPr>
        <a:solidFill>
          <a:schemeClr val="accent3">
            <a:lumMod val="75000"/>
          </a:schemeClr>
        </a:solidFill>
      </dgm:spPr>
      <dgm:t>
        <a:bodyPr/>
        <a:lstStyle/>
        <a:p>
          <a:r>
            <a:rPr lang="en-US" dirty="0" smtClean="0"/>
            <a:t>Success</a:t>
          </a:r>
        </a:p>
        <a:p>
          <a:r>
            <a:rPr lang="en-US" dirty="0" smtClean="0"/>
            <a:t>What you have done</a:t>
          </a:r>
          <a:endParaRPr lang="en-US" dirty="0"/>
        </a:p>
      </dgm:t>
    </dgm:pt>
    <dgm:pt modelId="{590850F5-BBC6-43BE-A3FA-CF2C2976656D}" type="parTrans" cxnId="{F12CAB5E-2A57-48B6-879A-3D2FE8E5EEAA}">
      <dgm:prSet/>
      <dgm:spPr/>
      <dgm:t>
        <a:bodyPr/>
        <a:lstStyle/>
        <a:p>
          <a:endParaRPr lang="en-US"/>
        </a:p>
      </dgm:t>
    </dgm:pt>
    <dgm:pt modelId="{7CBBDB7C-68E2-4468-9DD1-B6345108692D}" type="sibTrans" cxnId="{F12CAB5E-2A57-48B6-879A-3D2FE8E5EEAA}">
      <dgm:prSet/>
      <dgm:spPr>
        <a:solidFill>
          <a:schemeClr val="tx1">
            <a:lumMod val="75000"/>
            <a:lumOff val="25000"/>
          </a:schemeClr>
        </a:solidFill>
      </dgm:spPr>
      <dgm:t>
        <a:bodyPr/>
        <a:lstStyle/>
        <a:p>
          <a:endParaRPr lang="en-US"/>
        </a:p>
      </dgm:t>
    </dgm:pt>
    <dgm:pt modelId="{D86585FE-5040-456C-AE18-F407CC16A4DF}">
      <dgm:prSet phldrT="[Text]"/>
      <dgm:spPr>
        <a:solidFill>
          <a:schemeClr val="accent2">
            <a:lumMod val="75000"/>
          </a:schemeClr>
        </a:solidFill>
      </dgm:spPr>
      <dgm:t>
        <a:bodyPr/>
        <a:lstStyle/>
        <a:p>
          <a:r>
            <a:rPr lang="en-US" dirty="0" smtClean="0"/>
            <a:t>Ability</a:t>
          </a:r>
        </a:p>
        <a:p>
          <a:r>
            <a:rPr lang="en-US" dirty="0" smtClean="0"/>
            <a:t>What you </a:t>
          </a:r>
        </a:p>
        <a:p>
          <a:r>
            <a:rPr lang="en-US" dirty="0" smtClean="0"/>
            <a:t>can do</a:t>
          </a:r>
          <a:endParaRPr lang="en-US" dirty="0"/>
        </a:p>
      </dgm:t>
    </dgm:pt>
    <dgm:pt modelId="{6B050699-C01B-46F8-873C-31EDC7880E72}" type="parTrans" cxnId="{F984DC76-12D2-438A-992E-4DBA70BE9517}">
      <dgm:prSet/>
      <dgm:spPr/>
      <dgm:t>
        <a:bodyPr/>
        <a:lstStyle/>
        <a:p>
          <a:endParaRPr lang="en-US"/>
        </a:p>
      </dgm:t>
    </dgm:pt>
    <dgm:pt modelId="{8C0D296D-DAF6-4BCE-8F7D-943562B943DB}" type="sibTrans" cxnId="{F984DC76-12D2-438A-992E-4DBA70BE9517}">
      <dgm:prSet/>
      <dgm:spPr>
        <a:solidFill>
          <a:schemeClr val="tx1">
            <a:lumMod val="75000"/>
            <a:lumOff val="25000"/>
          </a:schemeClr>
        </a:solidFill>
      </dgm:spPr>
      <dgm:t>
        <a:bodyPr/>
        <a:lstStyle/>
        <a:p>
          <a:endParaRPr lang="en-US"/>
        </a:p>
      </dgm:t>
    </dgm:pt>
    <dgm:pt modelId="{6424DE11-C0B2-49BF-BD00-259244064564}">
      <dgm:prSet phldrT="[Text]"/>
      <dgm:spPr>
        <a:solidFill>
          <a:schemeClr val="accent5">
            <a:lumMod val="75000"/>
          </a:schemeClr>
        </a:solidFill>
      </dgm:spPr>
      <dgm:t>
        <a:bodyPr/>
        <a:lstStyle/>
        <a:p>
          <a:r>
            <a:rPr lang="en-US" dirty="0" smtClean="0"/>
            <a:t>Sacrifice </a:t>
          </a:r>
        </a:p>
        <a:p>
          <a:r>
            <a:rPr lang="en-US" dirty="0" smtClean="0"/>
            <a:t>How you live</a:t>
          </a:r>
          <a:endParaRPr lang="en-US" dirty="0"/>
        </a:p>
      </dgm:t>
    </dgm:pt>
    <dgm:pt modelId="{72F2A45B-B2DD-4CF3-A2B2-A652CEE4D516}" type="parTrans" cxnId="{374B7B1D-0CE2-4872-A24E-D0DADF32DA5B}">
      <dgm:prSet/>
      <dgm:spPr/>
      <dgm:t>
        <a:bodyPr/>
        <a:lstStyle/>
        <a:p>
          <a:endParaRPr lang="en-US"/>
        </a:p>
      </dgm:t>
    </dgm:pt>
    <dgm:pt modelId="{062EC4D4-A726-4010-B6C8-6797F137E33A}" type="sibTrans" cxnId="{374B7B1D-0CE2-4872-A24E-D0DADF32DA5B}">
      <dgm:prSet/>
      <dgm:spPr>
        <a:solidFill>
          <a:schemeClr val="tx1">
            <a:lumMod val="75000"/>
            <a:lumOff val="25000"/>
          </a:schemeClr>
        </a:solidFill>
      </dgm:spPr>
      <dgm:t>
        <a:bodyPr/>
        <a:lstStyle/>
        <a:p>
          <a:endParaRPr lang="en-US"/>
        </a:p>
      </dgm:t>
    </dgm:pt>
    <dgm:pt modelId="{933E68DA-A338-4651-9FFF-079E6B4C386D}" type="pres">
      <dgm:prSet presAssocID="{8CA06804-CB37-4F10-A5F4-19C6DAE74F75}" presName="Name0" presStyleCnt="0">
        <dgm:presLayoutVars>
          <dgm:chMax val="1"/>
          <dgm:dir/>
          <dgm:animLvl val="ctr"/>
          <dgm:resizeHandles val="exact"/>
        </dgm:presLayoutVars>
      </dgm:prSet>
      <dgm:spPr/>
      <dgm:t>
        <a:bodyPr/>
        <a:lstStyle/>
        <a:p>
          <a:endParaRPr lang="en-US"/>
        </a:p>
      </dgm:t>
    </dgm:pt>
    <dgm:pt modelId="{4731F8E4-17EE-4263-B2CB-2A3E95EAB59D}" type="pres">
      <dgm:prSet presAssocID="{5DC1D324-D0CB-4FB5-B258-1B5408F38FDF}" presName="centerShape" presStyleLbl="node0" presStyleIdx="0" presStyleCnt="1"/>
      <dgm:spPr/>
      <dgm:t>
        <a:bodyPr/>
        <a:lstStyle/>
        <a:p>
          <a:endParaRPr lang="en-US"/>
        </a:p>
      </dgm:t>
    </dgm:pt>
    <dgm:pt modelId="{C9B63F29-B385-4747-AB46-7D7631ACB99F}" type="pres">
      <dgm:prSet presAssocID="{8A97C0C2-B4CB-4E87-BB6D-50BFBD013CF3}" presName="node" presStyleLbl="node1" presStyleIdx="0" presStyleCnt="5">
        <dgm:presLayoutVars>
          <dgm:bulletEnabled val="1"/>
        </dgm:presLayoutVars>
      </dgm:prSet>
      <dgm:spPr/>
      <dgm:t>
        <a:bodyPr/>
        <a:lstStyle/>
        <a:p>
          <a:endParaRPr lang="en-US"/>
        </a:p>
      </dgm:t>
    </dgm:pt>
    <dgm:pt modelId="{2835B08E-91BE-4CB5-94D5-352AF596EDDA}" type="pres">
      <dgm:prSet presAssocID="{8A97C0C2-B4CB-4E87-BB6D-50BFBD013CF3}" presName="dummy" presStyleCnt="0"/>
      <dgm:spPr/>
    </dgm:pt>
    <dgm:pt modelId="{60655692-FCA2-4C97-BEE9-D8F38588EBE8}" type="pres">
      <dgm:prSet presAssocID="{4D49D9EA-FAF9-4302-AFD4-7E396597CF7B}" presName="sibTrans" presStyleLbl="sibTrans2D1" presStyleIdx="0" presStyleCnt="5"/>
      <dgm:spPr/>
      <dgm:t>
        <a:bodyPr/>
        <a:lstStyle/>
        <a:p>
          <a:endParaRPr lang="en-US"/>
        </a:p>
      </dgm:t>
    </dgm:pt>
    <dgm:pt modelId="{44723B65-957A-4B37-81FA-ED13DB9C47FC}" type="pres">
      <dgm:prSet presAssocID="{6424DE11-C0B2-49BF-BD00-259244064564}" presName="node" presStyleLbl="node1" presStyleIdx="1" presStyleCnt="5">
        <dgm:presLayoutVars>
          <dgm:bulletEnabled val="1"/>
        </dgm:presLayoutVars>
      </dgm:prSet>
      <dgm:spPr/>
      <dgm:t>
        <a:bodyPr/>
        <a:lstStyle/>
        <a:p>
          <a:endParaRPr lang="en-US"/>
        </a:p>
      </dgm:t>
    </dgm:pt>
    <dgm:pt modelId="{A58E4598-B2B4-4CD5-838B-C30CBF653A46}" type="pres">
      <dgm:prSet presAssocID="{6424DE11-C0B2-49BF-BD00-259244064564}" presName="dummy" presStyleCnt="0"/>
      <dgm:spPr/>
    </dgm:pt>
    <dgm:pt modelId="{F4D1D352-01FF-4FCC-B611-A9575040380D}" type="pres">
      <dgm:prSet presAssocID="{062EC4D4-A726-4010-B6C8-6797F137E33A}" presName="sibTrans" presStyleLbl="sibTrans2D1" presStyleIdx="1" presStyleCnt="5"/>
      <dgm:spPr/>
      <dgm:t>
        <a:bodyPr/>
        <a:lstStyle/>
        <a:p>
          <a:endParaRPr lang="en-US"/>
        </a:p>
      </dgm:t>
    </dgm:pt>
    <dgm:pt modelId="{A17E6288-CBE1-4020-81EA-E9A849360A8B}" type="pres">
      <dgm:prSet presAssocID="{BAA932CF-E5C9-4F4E-A50B-E7B1B1BD9B26}" presName="node" presStyleLbl="node1" presStyleIdx="2" presStyleCnt="5">
        <dgm:presLayoutVars>
          <dgm:bulletEnabled val="1"/>
        </dgm:presLayoutVars>
      </dgm:prSet>
      <dgm:spPr/>
      <dgm:t>
        <a:bodyPr/>
        <a:lstStyle/>
        <a:p>
          <a:endParaRPr lang="en-US"/>
        </a:p>
      </dgm:t>
    </dgm:pt>
    <dgm:pt modelId="{4CF65F2D-FC15-49EE-BE99-0577821B590A}" type="pres">
      <dgm:prSet presAssocID="{BAA932CF-E5C9-4F4E-A50B-E7B1B1BD9B26}" presName="dummy" presStyleCnt="0"/>
      <dgm:spPr/>
    </dgm:pt>
    <dgm:pt modelId="{D738CFFA-DCB7-473A-A232-0EF9C58C3745}" type="pres">
      <dgm:prSet presAssocID="{FFE8FF0D-A078-48CF-AEF7-F076218721E7}" presName="sibTrans" presStyleLbl="sibTrans2D1" presStyleIdx="2" presStyleCnt="5"/>
      <dgm:spPr/>
      <dgm:t>
        <a:bodyPr/>
        <a:lstStyle/>
        <a:p>
          <a:endParaRPr lang="en-US"/>
        </a:p>
      </dgm:t>
    </dgm:pt>
    <dgm:pt modelId="{52AD7A6C-C24E-456C-B52F-9C4DF271A9E9}" type="pres">
      <dgm:prSet presAssocID="{1008BC49-2450-44A9-9E38-039915B79317}" presName="node" presStyleLbl="node1" presStyleIdx="3" presStyleCnt="5">
        <dgm:presLayoutVars>
          <dgm:bulletEnabled val="1"/>
        </dgm:presLayoutVars>
      </dgm:prSet>
      <dgm:spPr/>
      <dgm:t>
        <a:bodyPr/>
        <a:lstStyle/>
        <a:p>
          <a:endParaRPr lang="en-US"/>
        </a:p>
      </dgm:t>
    </dgm:pt>
    <dgm:pt modelId="{E6BB2D6D-789A-4482-9157-B613A2D92160}" type="pres">
      <dgm:prSet presAssocID="{1008BC49-2450-44A9-9E38-039915B79317}" presName="dummy" presStyleCnt="0"/>
      <dgm:spPr/>
    </dgm:pt>
    <dgm:pt modelId="{1C872F95-18BA-4400-B33C-C5517CAED705}" type="pres">
      <dgm:prSet presAssocID="{7CBBDB7C-68E2-4468-9DD1-B6345108692D}" presName="sibTrans" presStyleLbl="sibTrans2D1" presStyleIdx="3" presStyleCnt="5"/>
      <dgm:spPr/>
      <dgm:t>
        <a:bodyPr/>
        <a:lstStyle/>
        <a:p>
          <a:endParaRPr lang="en-US"/>
        </a:p>
      </dgm:t>
    </dgm:pt>
    <dgm:pt modelId="{C275E03C-BA35-4E03-8B63-C1EEAFF4C332}" type="pres">
      <dgm:prSet presAssocID="{D86585FE-5040-456C-AE18-F407CC16A4DF}" presName="node" presStyleLbl="node1" presStyleIdx="4" presStyleCnt="5">
        <dgm:presLayoutVars>
          <dgm:bulletEnabled val="1"/>
        </dgm:presLayoutVars>
      </dgm:prSet>
      <dgm:spPr/>
      <dgm:t>
        <a:bodyPr/>
        <a:lstStyle/>
        <a:p>
          <a:endParaRPr lang="en-US"/>
        </a:p>
      </dgm:t>
    </dgm:pt>
    <dgm:pt modelId="{3638CC59-77B8-4563-A641-08FA66B05DAC}" type="pres">
      <dgm:prSet presAssocID="{D86585FE-5040-456C-AE18-F407CC16A4DF}" presName="dummy" presStyleCnt="0"/>
      <dgm:spPr/>
    </dgm:pt>
    <dgm:pt modelId="{FF5A3C0C-96CB-4169-9C0A-82DC0AC51F0D}" type="pres">
      <dgm:prSet presAssocID="{8C0D296D-DAF6-4BCE-8F7D-943562B943DB}" presName="sibTrans" presStyleLbl="sibTrans2D1" presStyleIdx="4" presStyleCnt="5"/>
      <dgm:spPr/>
      <dgm:t>
        <a:bodyPr/>
        <a:lstStyle/>
        <a:p>
          <a:endParaRPr lang="en-US"/>
        </a:p>
      </dgm:t>
    </dgm:pt>
  </dgm:ptLst>
  <dgm:cxnLst>
    <dgm:cxn modelId="{71B2704C-D27A-4F4A-A3BC-2708DD0D6D82}" type="presOf" srcId="{8CA06804-CB37-4F10-A5F4-19C6DAE74F75}" destId="{933E68DA-A338-4651-9FFF-079E6B4C386D}" srcOrd="0" destOrd="0" presId="urn:microsoft.com/office/officeart/2005/8/layout/radial6"/>
    <dgm:cxn modelId="{EB3B21FD-97A0-4650-8109-6B14E65AD10D}" srcId="{5DC1D324-D0CB-4FB5-B258-1B5408F38FDF}" destId="{8A97C0C2-B4CB-4E87-BB6D-50BFBD013CF3}" srcOrd="0" destOrd="0" parTransId="{8BFCA090-78A0-4B93-923A-6AEAC1FDEE7E}" sibTransId="{4D49D9EA-FAF9-4302-AFD4-7E396597CF7B}"/>
    <dgm:cxn modelId="{31BA8AC0-2745-4FAE-8341-24740A674C34}" type="presOf" srcId="{7CBBDB7C-68E2-4468-9DD1-B6345108692D}" destId="{1C872F95-18BA-4400-B33C-C5517CAED705}" srcOrd="0" destOrd="0" presId="urn:microsoft.com/office/officeart/2005/8/layout/radial6"/>
    <dgm:cxn modelId="{4D1C0842-A089-4A51-AFE8-FE17EFB43E74}" type="presOf" srcId="{D86585FE-5040-456C-AE18-F407CC16A4DF}" destId="{C275E03C-BA35-4E03-8B63-C1EEAFF4C332}" srcOrd="0" destOrd="0" presId="urn:microsoft.com/office/officeart/2005/8/layout/radial6"/>
    <dgm:cxn modelId="{0F83BCCE-059A-4651-9AF9-332E0B4F306F}" srcId="{5DC1D324-D0CB-4FB5-B258-1B5408F38FDF}" destId="{BAA932CF-E5C9-4F4E-A50B-E7B1B1BD9B26}" srcOrd="2" destOrd="0" parTransId="{56A10BB3-8E45-4D24-A7F6-760B3F453274}" sibTransId="{FFE8FF0D-A078-48CF-AEF7-F076218721E7}"/>
    <dgm:cxn modelId="{F984DC76-12D2-438A-992E-4DBA70BE9517}" srcId="{5DC1D324-D0CB-4FB5-B258-1B5408F38FDF}" destId="{D86585FE-5040-456C-AE18-F407CC16A4DF}" srcOrd="4" destOrd="0" parTransId="{6B050699-C01B-46F8-873C-31EDC7880E72}" sibTransId="{8C0D296D-DAF6-4BCE-8F7D-943562B943DB}"/>
    <dgm:cxn modelId="{F12CAB5E-2A57-48B6-879A-3D2FE8E5EEAA}" srcId="{5DC1D324-D0CB-4FB5-B258-1B5408F38FDF}" destId="{1008BC49-2450-44A9-9E38-039915B79317}" srcOrd="3" destOrd="0" parTransId="{590850F5-BBC6-43BE-A3FA-CF2C2976656D}" sibTransId="{7CBBDB7C-68E2-4468-9DD1-B6345108692D}"/>
    <dgm:cxn modelId="{6660A5E2-1B72-4683-A11B-015B2EEB006F}" srcId="{8CA06804-CB37-4F10-A5F4-19C6DAE74F75}" destId="{5DC1D324-D0CB-4FB5-B258-1B5408F38FDF}" srcOrd="0" destOrd="0" parTransId="{C3DF1949-489D-4F81-84AC-BE0A6B44ED19}" sibTransId="{112BF016-13D6-4FCD-9FBE-B3D0B716DA36}"/>
    <dgm:cxn modelId="{F8E770BE-B2A0-442E-94EC-63650E71C2E4}" type="presOf" srcId="{FFE8FF0D-A078-48CF-AEF7-F076218721E7}" destId="{D738CFFA-DCB7-473A-A232-0EF9C58C3745}" srcOrd="0" destOrd="0" presId="urn:microsoft.com/office/officeart/2005/8/layout/radial6"/>
    <dgm:cxn modelId="{9EB58792-08D7-45BB-8DB8-AC0E0EFC690B}" type="presOf" srcId="{BAA932CF-E5C9-4F4E-A50B-E7B1B1BD9B26}" destId="{A17E6288-CBE1-4020-81EA-E9A849360A8B}" srcOrd="0" destOrd="0" presId="urn:microsoft.com/office/officeart/2005/8/layout/radial6"/>
    <dgm:cxn modelId="{C4B2EBEA-9215-4A89-A796-CEBD63EAB59C}" type="presOf" srcId="{6424DE11-C0B2-49BF-BD00-259244064564}" destId="{44723B65-957A-4B37-81FA-ED13DB9C47FC}" srcOrd="0" destOrd="0" presId="urn:microsoft.com/office/officeart/2005/8/layout/radial6"/>
    <dgm:cxn modelId="{374B7B1D-0CE2-4872-A24E-D0DADF32DA5B}" srcId="{5DC1D324-D0CB-4FB5-B258-1B5408F38FDF}" destId="{6424DE11-C0B2-49BF-BD00-259244064564}" srcOrd="1" destOrd="0" parTransId="{72F2A45B-B2DD-4CF3-A2B2-A652CEE4D516}" sibTransId="{062EC4D4-A726-4010-B6C8-6797F137E33A}"/>
    <dgm:cxn modelId="{139B1E60-4E49-4994-8BE0-FA601FC022F7}" type="presOf" srcId="{062EC4D4-A726-4010-B6C8-6797F137E33A}" destId="{F4D1D352-01FF-4FCC-B611-A9575040380D}" srcOrd="0" destOrd="0" presId="urn:microsoft.com/office/officeart/2005/8/layout/radial6"/>
    <dgm:cxn modelId="{6D2EF5DE-C566-4299-AFEC-7B66C986B1C7}" type="presOf" srcId="{5DC1D324-D0CB-4FB5-B258-1B5408F38FDF}" destId="{4731F8E4-17EE-4263-B2CB-2A3E95EAB59D}" srcOrd="0" destOrd="0" presId="urn:microsoft.com/office/officeart/2005/8/layout/radial6"/>
    <dgm:cxn modelId="{3538D9C3-2A55-457E-94BD-E1472B00DA7C}" type="presOf" srcId="{4D49D9EA-FAF9-4302-AFD4-7E396597CF7B}" destId="{60655692-FCA2-4C97-BEE9-D8F38588EBE8}" srcOrd="0" destOrd="0" presId="urn:microsoft.com/office/officeart/2005/8/layout/radial6"/>
    <dgm:cxn modelId="{8D0B8C99-880E-419E-81DE-FABE9EFA8E01}" type="presOf" srcId="{8C0D296D-DAF6-4BCE-8F7D-943562B943DB}" destId="{FF5A3C0C-96CB-4169-9C0A-82DC0AC51F0D}" srcOrd="0" destOrd="0" presId="urn:microsoft.com/office/officeart/2005/8/layout/radial6"/>
    <dgm:cxn modelId="{B1A125C5-E99D-415A-9B7F-1677F64E4A07}" type="presOf" srcId="{8A97C0C2-B4CB-4E87-BB6D-50BFBD013CF3}" destId="{C9B63F29-B385-4747-AB46-7D7631ACB99F}" srcOrd="0" destOrd="0" presId="urn:microsoft.com/office/officeart/2005/8/layout/radial6"/>
    <dgm:cxn modelId="{E6E23029-9AC2-491F-A7C9-EEB791354163}" type="presOf" srcId="{1008BC49-2450-44A9-9E38-039915B79317}" destId="{52AD7A6C-C24E-456C-B52F-9C4DF271A9E9}" srcOrd="0" destOrd="0" presId="urn:microsoft.com/office/officeart/2005/8/layout/radial6"/>
    <dgm:cxn modelId="{80EC11DF-6E60-4BF6-BEF7-585A0B3378B4}" type="presParOf" srcId="{933E68DA-A338-4651-9FFF-079E6B4C386D}" destId="{4731F8E4-17EE-4263-B2CB-2A3E95EAB59D}" srcOrd="0" destOrd="0" presId="urn:microsoft.com/office/officeart/2005/8/layout/radial6"/>
    <dgm:cxn modelId="{71467DD6-5725-48B1-9688-41FFA669D517}" type="presParOf" srcId="{933E68DA-A338-4651-9FFF-079E6B4C386D}" destId="{C9B63F29-B385-4747-AB46-7D7631ACB99F}" srcOrd="1" destOrd="0" presId="urn:microsoft.com/office/officeart/2005/8/layout/radial6"/>
    <dgm:cxn modelId="{B0BE3768-04B7-4522-93C9-8FF2D61550E5}" type="presParOf" srcId="{933E68DA-A338-4651-9FFF-079E6B4C386D}" destId="{2835B08E-91BE-4CB5-94D5-352AF596EDDA}" srcOrd="2" destOrd="0" presId="urn:microsoft.com/office/officeart/2005/8/layout/radial6"/>
    <dgm:cxn modelId="{C234FADE-2A41-48B7-BEDA-E0D42A3C8BC3}" type="presParOf" srcId="{933E68DA-A338-4651-9FFF-079E6B4C386D}" destId="{60655692-FCA2-4C97-BEE9-D8F38588EBE8}" srcOrd="3" destOrd="0" presId="urn:microsoft.com/office/officeart/2005/8/layout/radial6"/>
    <dgm:cxn modelId="{D1DF6D4F-035B-4E31-8845-9C7864EA3766}" type="presParOf" srcId="{933E68DA-A338-4651-9FFF-079E6B4C386D}" destId="{44723B65-957A-4B37-81FA-ED13DB9C47FC}" srcOrd="4" destOrd="0" presId="urn:microsoft.com/office/officeart/2005/8/layout/radial6"/>
    <dgm:cxn modelId="{445EA32D-13ED-45AD-B8BE-9296E27676BB}" type="presParOf" srcId="{933E68DA-A338-4651-9FFF-079E6B4C386D}" destId="{A58E4598-B2B4-4CD5-838B-C30CBF653A46}" srcOrd="5" destOrd="0" presId="urn:microsoft.com/office/officeart/2005/8/layout/radial6"/>
    <dgm:cxn modelId="{815CDFE7-ACD5-4126-B52F-6327679428FC}" type="presParOf" srcId="{933E68DA-A338-4651-9FFF-079E6B4C386D}" destId="{F4D1D352-01FF-4FCC-B611-A9575040380D}" srcOrd="6" destOrd="0" presId="urn:microsoft.com/office/officeart/2005/8/layout/radial6"/>
    <dgm:cxn modelId="{41E2DE64-8FCC-4FC2-AA85-88DF52753844}" type="presParOf" srcId="{933E68DA-A338-4651-9FFF-079E6B4C386D}" destId="{A17E6288-CBE1-4020-81EA-E9A849360A8B}" srcOrd="7" destOrd="0" presId="urn:microsoft.com/office/officeart/2005/8/layout/radial6"/>
    <dgm:cxn modelId="{9EE8E681-E482-408F-A6E5-0AD9BE0CF0CE}" type="presParOf" srcId="{933E68DA-A338-4651-9FFF-079E6B4C386D}" destId="{4CF65F2D-FC15-49EE-BE99-0577821B590A}" srcOrd="8" destOrd="0" presId="urn:microsoft.com/office/officeart/2005/8/layout/radial6"/>
    <dgm:cxn modelId="{E8C44EA1-7F8C-4763-BC88-A39461A9A684}" type="presParOf" srcId="{933E68DA-A338-4651-9FFF-079E6B4C386D}" destId="{D738CFFA-DCB7-473A-A232-0EF9C58C3745}" srcOrd="9" destOrd="0" presId="urn:microsoft.com/office/officeart/2005/8/layout/radial6"/>
    <dgm:cxn modelId="{D32450C6-899F-4C72-89FC-DB919578F249}" type="presParOf" srcId="{933E68DA-A338-4651-9FFF-079E6B4C386D}" destId="{52AD7A6C-C24E-456C-B52F-9C4DF271A9E9}" srcOrd="10" destOrd="0" presId="urn:microsoft.com/office/officeart/2005/8/layout/radial6"/>
    <dgm:cxn modelId="{693AF861-AE48-4D49-900C-0EF9D872B787}" type="presParOf" srcId="{933E68DA-A338-4651-9FFF-079E6B4C386D}" destId="{E6BB2D6D-789A-4482-9157-B613A2D92160}" srcOrd="11" destOrd="0" presId="urn:microsoft.com/office/officeart/2005/8/layout/radial6"/>
    <dgm:cxn modelId="{6C82DB26-F4B4-4730-B037-021061C89DE0}" type="presParOf" srcId="{933E68DA-A338-4651-9FFF-079E6B4C386D}" destId="{1C872F95-18BA-4400-B33C-C5517CAED705}" srcOrd="12" destOrd="0" presId="urn:microsoft.com/office/officeart/2005/8/layout/radial6"/>
    <dgm:cxn modelId="{D4C4AF0B-EED0-442A-A83D-93E335A3CBBF}" type="presParOf" srcId="{933E68DA-A338-4651-9FFF-079E6B4C386D}" destId="{C275E03C-BA35-4E03-8B63-C1EEAFF4C332}" srcOrd="13" destOrd="0" presId="urn:microsoft.com/office/officeart/2005/8/layout/radial6"/>
    <dgm:cxn modelId="{A9C6BA66-6814-43BA-965B-D9E6AA0F6D1E}" type="presParOf" srcId="{933E68DA-A338-4651-9FFF-079E6B4C386D}" destId="{3638CC59-77B8-4563-A641-08FA66B05DAC}" srcOrd="14" destOrd="0" presId="urn:microsoft.com/office/officeart/2005/8/layout/radial6"/>
    <dgm:cxn modelId="{6DDA599B-97FD-4C8C-94CD-98D0102C2593}" type="presParOf" srcId="{933E68DA-A338-4651-9FFF-079E6B4C386D}" destId="{FF5A3C0C-96CB-4169-9C0A-82DC0AC51F0D}" srcOrd="15"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1D3C761-A815-4EA9-A9BD-0440C756A17C}" type="doc">
      <dgm:prSet loTypeId="urn:microsoft.com/office/officeart/2005/8/layout/gear1" loCatId="process" qsTypeId="urn:microsoft.com/office/officeart/2005/8/quickstyle/simple1" qsCatId="simple" csTypeId="urn:microsoft.com/office/officeart/2005/8/colors/colorful2" csCatId="colorful" phldr="1"/>
      <dgm:spPr/>
    </dgm:pt>
    <dgm:pt modelId="{C6F260B2-7F7A-4EB4-A9E7-8D4C32ECACE2}">
      <dgm:prSet phldrT="[Text]"/>
      <dgm:spPr/>
      <dgm:t>
        <a:bodyPr/>
        <a:lstStyle/>
        <a:p>
          <a:r>
            <a:rPr lang="en-US" dirty="0" smtClean="0"/>
            <a:t>Have a Smile</a:t>
          </a:r>
          <a:endParaRPr lang="en-US" dirty="0"/>
        </a:p>
      </dgm:t>
    </dgm:pt>
    <dgm:pt modelId="{56BD5BC3-017D-4D85-9F18-C103C4039F85}" type="parTrans" cxnId="{84C0CF12-2511-4DC5-9DCC-3E50AA017A37}">
      <dgm:prSet/>
      <dgm:spPr/>
      <dgm:t>
        <a:bodyPr/>
        <a:lstStyle/>
        <a:p>
          <a:endParaRPr lang="en-US"/>
        </a:p>
      </dgm:t>
    </dgm:pt>
    <dgm:pt modelId="{1B7CFD1A-3238-4582-B773-1AD54D8DD73B}" type="sibTrans" cxnId="{84C0CF12-2511-4DC5-9DCC-3E50AA017A37}">
      <dgm:prSet/>
      <dgm:spPr/>
      <dgm:t>
        <a:bodyPr/>
        <a:lstStyle/>
        <a:p>
          <a:endParaRPr lang="en-US"/>
        </a:p>
      </dgm:t>
    </dgm:pt>
    <dgm:pt modelId="{6C98AB6B-8AD5-4E28-8C8C-FC08AA6C78F3}">
      <dgm:prSet phldrT="[Text]"/>
      <dgm:spPr/>
      <dgm:t>
        <a:bodyPr/>
        <a:lstStyle/>
        <a:p>
          <a:r>
            <a:rPr lang="en-US" dirty="0" smtClean="0"/>
            <a:t>Say it Slowly</a:t>
          </a:r>
          <a:endParaRPr lang="en-US" dirty="0"/>
        </a:p>
      </dgm:t>
    </dgm:pt>
    <dgm:pt modelId="{2FB8D994-1C4E-408A-835B-BD9F7C9A959C}" type="parTrans" cxnId="{8C818F79-EDDB-4610-9AD1-6E421C1954C6}">
      <dgm:prSet/>
      <dgm:spPr/>
      <dgm:t>
        <a:bodyPr/>
        <a:lstStyle/>
        <a:p>
          <a:endParaRPr lang="en-US"/>
        </a:p>
      </dgm:t>
    </dgm:pt>
    <dgm:pt modelId="{2AEC91C1-2407-4776-A187-078B4336DC65}" type="sibTrans" cxnId="{8C818F79-EDDB-4610-9AD1-6E421C1954C6}">
      <dgm:prSet/>
      <dgm:spPr/>
      <dgm:t>
        <a:bodyPr/>
        <a:lstStyle/>
        <a:p>
          <a:endParaRPr lang="en-US"/>
        </a:p>
      </dgm:t>
    </dgm:pt>
    <dgm:pt modelId="{1B7175D4-FC5A-42D9-9C1B-70F52F96F09F}">
      <dgm:prSet phldrT="[Text]"/>
      <dgm:spPr/>
      <dgm:t>
        <a:bodyPr/>
        <a:lstStyle/>
        <a:p>
          <a:r>
            <a:rPr lang="en-US" dirty="0" smtClean="0"/>
            <a:t>Keep it Simple</a:t>
          </a:r>
          <a:endParaRPr lang="en-US" dirty="0"/>
        </a:p>
      </dgm:t>
    </dgm:pt>
    <dgm:pt modelId="{686BF5AD-7317-42EA-8897-D5EDBFF5EB69}" type="parTrans" cxnId="{6D3A572B-46C9-4802-A363-67BB66EE9CFC}">
      <dgm:prSet/>
      <dgm:spPr/>
      <dgm:t>
        <a:bodyPr/>
        <a:lstStyle/>
        <a:p>
          <a:endParaRPr lang="en-US"/>
        </a:p>
      </dgm:t>
    </dgm:pt>
    <dgm:pt modelId="{B09A95FE-2616-4BC4-874F-7E7FCD124037}" type="sibTrans" cxnId="{6D3A572B-46C9-4802-A363-67BB66EE9CFC}">
      <dgm:prSet/>
      <dgm:spPr/>
      <dgm:t>
        <a:bodyPr/>
        <a:lstStyle/>
        <a:p>
          <a:endParaRPr lang="en-US"/>
        </a:p>
      </dgm:t>
    </dgm:pt>
    <dgm:pt modelId="{288DB0BE-5459-4D58-8611-42F20F59A2B5}" type="pres">
      <dgm:prSet presAssocID="{61D3C761-A815-4EA9-A9BD-0440C756A17C}" presName="composite" presStyleCnt="0">
        <dgm:presLayoutVars>
          <dgm:chMax val="3"/>
          <dgm:animLvl val="lvl"/>
          <dgm:resizeHandles val="exact"/>
        </dgm:presLayoutVars>
      </dgm:prSet>
      <dgm:spPr/>
    </dgm:pt>
    <dgm:pt modelId="{B7E8921C-835B-46BD-A19B-80294D41125E}" type="pres">
      <dgm:prSet presAssocID="{C6F260B2-7F7A-4EB4-A9E7-8D4C32ECACE2}" presName="gear1" presStyleLbl="node1" presStyleIdx="0" presStyleCnt="3">
        <dgm:presLayoutVars>
          <dgm:chMax val="1"/>
          <dgm:bulletEnabled val="1"/>
        </dgm:presLayoutVars>
      </dgm:prSet>
      <dgm:spPr/>
      <dgm:t>
        <a:bodyPr/>
        <a:lstStyle/>
        <a:p>
          <a:endParaRPr lang="en-US"/>
        </a:p>
      </dgm:t>
    </dgm:pt>
    <dgm:pt modelId="{CE67087C-F1FB-410E-9F32-62C55DAAE798}" type="pres">
      <dgm:prSet presAssocID="{C6F260B2-7F7A-4EB4-A9E7-8D4C32ECACE2}" presName="gear1srcNode" presStyleLbl="node1" presStyleIdx="0" presStyleCnt="3"/>
      <dgm:spPr/>
      <dgm:t>
        <a:bodyPr/>
        <a:lstStyle/>
        <a:p>
          <a:endParaRPr lang="en-US"/>
        </a:p>
      </dgm:t>
    </dgm:pt>
    <dgm:pt modelId="{2B173146-E5D5-483C-95D4-EA16F9288CEE}" type="pres">
      <dgm:prSet presAssocID="{C6F260B2-7F7A-4EB4-A9E7-8D4C32ECACE2}" presName="gear1dstNode" presStyleLbl="node1" presStyleIdx="0" presStyleCnt="3"/>
      <dgm:spPr/>
      <dgm:t>
        <a:bodyPr/>
        <a:lstStyle/>
        <a:p>
          <a:endParaRPr lang="en-US"/>
        </a:p>
      </dgm:t>
    </dgm:pt>
    <dgm:pt modelId="{6A8A4896-B415-4EBD-90F1-644DE05B848F}" type="pres">
      <dgm:prSet presAssocID="{6C98AB6B-8AD5-4E28-8C8C-FC08AA6C78F3}" presName="gear2" presStyleLbl="node1" presStyleIdx="1" presStyleCnt="3">
        <dgm:presLayoutVars>
          <dgm:chMax val="1"/>
          <dgm:bulletEnabled val="1"/>
        </dgm:presLayoutVars>
      </dgm:prSet>
      <dgm:spPr/>
      <dgm:t>
        <a:bodyPr/>
        <a:lstStyle/>
        <a:p>
          <a:endParaRPr lang="en-US"/>
        </a:p>
      </dgm:t>
    </dgm:pt>
    <dgm:pt modelId="{1CCDD109-5C7F-4030-ACC1-A158EF039919}" type="pres">
      <dgm:prSet presAssocID="{6C98AB6B-8AD5-4E28-8C8C-FC08AA6C78F3}" presName="gear2srcNode" presStyleLbl="node1" presStyleIdx="1" presStyleCnt="3"/>
      <dgm:spPr/>
      <dgm:t>
        <a:bodyPr/>
        <a:lstStyle/>
        <a:p>
          <a:endParaRPr lang="en-US"/>
        </a:p>
      </dgm:t>
    </dgm:pt>
    <dgm:pt modelId="{B39C5FE0-D9ED-4107-8E39-B7466D2F5BD3}" type="pres">
      <dgm:prSet presAssocID="{6C98AB6B-8AD5-4E28-8C8C-FC08AA6C78F3}" presName="gear2dstNode" presStyleLbl="node1" presStyleIdx="1" presStyleCnt="3"/>
      <dgm:spPr/>
      <dgm:t>
        <a:bodyPr/>
        <a:lstStyle/>
        <a:p>
          <a:endParaRPr lang="en-US"/>
        </a:p>
      </dgm:t>
    </dgm:pt>
    <dgm:pt modelId="{425832E9-AF1E-43EE-BBEF-354356F9FFA1}" type="pres">
      <dgm:prSet presAssocID="{1B7175D4-FC5A-42D9-9C1B-70F52F96F09F}" presName="gear3" presStyleLbl="node1" presStyleIdx="2" presStyleCnt="3"/>
      <dgm:spPr/>
      <dgm:t>
        <a:bodyPr/>
        <a:lstStyle/>
        <a:p>
          <a:endParaRPr lang="en-US"/>
        </a:p>
      </dgm:t>
    </dgm:pt>
    <dgm:pt modelId="{C3705DFB-C73B-4DEB-B619-E88EF8B1CCEA}" type="pres">
      <dgm:prSet presAssocID="{1B7175D4-FC5A-42D9-9C1B-70F52F96F09F}" presName="gear3tx" presStyleLbl="node1" presStyleIdx="2" presStyleCnt="3">
        <dgm:presLayoutVars>
          <dgm:chMax val="1"/>
          <dgm:bulletEnabled val="1"/>
        </dgm:presLayoutVars>
      </dgm:prSet>
      <dgm:spPr/>
      <dgm:t>
        <a:bodyPr/>
        <a:lstStyle/>
        <a:p>
          <a:endParaRPr lang="en-US"/>
        </a:p>
      </dgm:t>
    </dgm:pt>
    <dgm:pt modelId="{AD1DCBC2-FB66-4536-B80F-32EFF0AF17E9}" type="pres">
      <dgm:prSet presAssocID="{1B7175D4-FC5A-42D9-9C1B-70F52F96F09F}" presName="gear3srcNode" presStyleLbl="node1" presStyleIdx="2" presStyleCnt="3"/>
      <dgm:spPr/>
      <dgm:t>
        <a:bodyPr/>
        <a:lstStyle/>
        <a:p>
          <a:endParaRPr lang="en-US"/>
        </a:p>
      </dgm:t>
    </dgm:pt>
    <dgm:pt modelId="{2FD56A18-3637-4419-9D24-A83F708900D4}" type="pres">
      <dgm:prSet presAssocID="{1B7175D4-FC5A-42D9-9C1B-70F52F96F09F}" presName="gear3dstNode" presStyleLbl="node1" presStyleIdx="2" presStyleCnt="3"/>
      <dgm:spPr/>
      <dgm:t>
        <a:bodyPr/>
        <a:lstStyle/>
        <a:p>
          <a:endParaRPr lang="en-US"/>
        </a:p>
      </dgm:t>
    </dgm:pt>
    <dgm:pt modelId="{FDFE9635-78AF-4CDA-AFBA-CA1B1DA49A4B}" type="pres">
      <dgm:prSet presAssocID="{1B7CFD1A-3238-4582-B773-1AD54D8DD73B}" presName="connector1" presStyleLbl="sibTrans2D1" presStyleIdx="0" presStyleCnt="3"/>
      <dgm:spPr/>
      <dgm:t>
        <a:bodyPr/>
        <a:lstStyle/>
        <a:p>
          <a:endParaRPr lang="en-US"/>
        </a:p>
      </dgm:t>
    </dgm:pt>
    <dgm:pt modelId="{69A4F393-364A-4E95-9E3C-6298872F8C05}" type="pres">
      <dgm:prSet presAssocID="{2AEC91C1-2407-4776-A187-078B4336DC65}" presName="connector2" presStyleLbl="sibTrans2D1" presStyleIdx="1" presStyleCnt="3"/>
      <dgm:spPr/>
      <dgm:t>
        <a:bodyPr/>
        <a:lstStyle/>
        <a:p>
          <a:endParaRPr lang="en-US"/>
        </a:p>
      </dgm:t>
    </dgm:pt>
    <dgm:pt modelId="{5768A447-591D-4F0B-BADF-59FEE7D20E64}" type="pres">
      <dgm:prSet presAssocID="{B09A95FE-2616-4BC4-874F-7E7FCD124037}" presName="connector3" presStyleLbl="sibTrans2D1" presStyleIdx="2" presStyleCnt="3"/>
      <dgm:spPr/>
      <dgm:t>
        <a:bodyPr/>
        <a:lstStyle/>
        <a:p>
          <a:endParaRPr lang="en-US"/>
        </a:p>
      </dgm:t>
    </dgm:pt>
  </dgm:ptLst>
  <dgm:cxnLst>
    <dgm:cxn modelId="{258D61E4-7742-4810-8B55-68AE98EC6B43}" type="presOf" srcId="{6C98AB6B-8AD5-4E28-8C8C-FC08AA6C78F3}" destId="{1CCDD109-5C7F-4030-ACC1-A158EF039919}" srcOrd="1" destOrd="0" presId="urn:microsoft.com/office/officeart/2005/8/layout/gear1"/>
    <dgm:cxn modelId="{6D3A572B-46C9-4802-A363-67BB66EE9CFC}" srcId="{61D3C761-A815-4EA9-A9BD-0440C756A17C}" destId="{1B7175D4-FC5A-42D9-9C1B-70F52F96F09F}" srcOrd="2" destOrd="0" parTransId="{686BF5AD-7317-42EA-8897-D5EDBFF5EB69}" sibTransId="{B09A95FE-2616-4BC4-874F-7E7FCD124037}"/>
    <dgm:cxn modelId="{84C0CF12-2511-4DC5-9DCC-3E50AA017A37}" srcId="{61D3C761-A815-4EA9-A9BD-0440C756A17C}" destId="{C6F260B2-7F7A-4EB4-A9E7-8D4C32ECACE2}" srcOrd="0" destOrd="0" parTransId="{56BD5BC3-017D-4D85-9F18-C103C4039F85}" sibTransId="{1B7CFD1A-3238-4582-B773-1AD54D8DD73B}"/>
    <dgm:cxn modelId="{3291E2E9-3BBA-4F80-AB6C-EE7C16C4A51A}" type="presOf" srcId="{1B7175D4-FC5A-42D9-9C1B-70F52F96F09F}" destId="{AD1DCBC2-FB66-4536-B80F-32EFF0AF17E9}" srcOrd="2" destOrd="0" presId="urn:microsoft.com/office/officeart/2005/8/layout/gear1"/>
    <dgm:cxn modelId="{8C818F79-EDDB-4610-9AD1-6E421C1954C6}" srcId="{61D3C761-A815-4EA9-A9BD-0440C756A17C}" destId="{6C98AB6B-8AD5-4E28-8C8C-FC08AA6C78F3}" srcOrd="1" destOrd="0" parTransId="{2FB8D994-1C4E-408A-835B-BD9F7C9A959C}" sibTransId="{2AEC91C1-2407-4776-A187-078B4336DC65}"/>
    <dgm:cxn modelId="{26C07AAC-8734-480E-8B46-7BFF30BDA6BE}" type="presOf" srcId="{B09A95FE-2616-4BC4-874F-7E7FCD124037}" destId="{5768A447-591D-4F0B-BADF-59FEE7D20E64}" srcOrd="0" destOrd="0" presId="urn:microsoft.com/office/officeart/2005/8/layout/gear1"/>
    <dgm:cxn modelId="{D091B3F5-B8A9-4F1D-AB98-2C1DB58C130B}" type="presOf" srcId="{1B7CFD1A-3238-4582-B773-1AD54D8DD73B}" destId="{FDFE9635-78AF-4CDA-AFBA-CA1B1DA49A4B}" srcOrd="0" destOrd="0" presId="urn:microsoft.com/office/officeart/2005/8/layout/gear1"/>
    <dgm:cxn modelId="{5D079953-6C26-48A9-A6CA-26ECE51306E0}" type="presOf" srcId="{6C98AB6B-8AD5-4E28-8C8C-FC08AA6C78F3}" destId="{6A8A4896-B415-4EBD-90F1-644DE05B848F}" srcOrd="0" destOrd="0" presId="urn:microsoft.com/office/officeart/2005/8/layout/gear1"/>
    <dgm:cxn modelId="{12B510EE-C21D-47A5-A1A8-6AA5A85E67F8}" type="presOf" srcId="{1B7175D4-FC5A-42D9-9C1B-70F52F96F09F}" destId="{2FD56A18-3637-4419-9D24-A83F708900D4}" srcOrd="3" destOrd="0" presId="urn:microsoft.com/office/officeart/2005/8/layout/gear1"/>
    <dgm:cxn modelId="{C60AF499-CAA7-4275-9708-696BBB226F95}" type="presOf" srcId="{61D3C761-A815-4EA9-A9BD-0440C756A17C}" destId="{288DB0BE-5459-4D58-8611-42F20F59A2B5}" srcOrd="0" destOrd="0" presId="urn:microsoft.com/office/officeart/2005/8/layout/gear1"/>
    <dgm:cxn modelId="{412D57E2-3DEB-4595-B85D-9D45873A74AA}" type="presOf" srcId="{C6F260B2-7F7A-4EB4-A9E7-8D4C32ECACE2}" destId="{2B173146-E5D5-483C-95D4-EA16F9288CEE}" srcOrd="2" destOrd="0" presId="urn:microsoft.com/office/officeart/2005/8/layout/gear1"/>
    <dgm:cxn modelId="{8B250428-40E7-461C-A768-4539A506585C}" type="presOf" srcId="{1B7175D4-FC5A-42D9-9C1B-70F52F96F09F}" destId="{C3705DFB-C73B-4DEB-B619-E88EF8B1CCEA}" srcOrd="1" destOrd="0" presId="urn:microsoft.com/office/officeart/2005/8/layout/gear1"/>
    <dgm:cxn modelId="{558D4597-E3A5-4559-BBE2-CF88D7F8BC3D}" type="presOf" srcId="{2AEC91C1-2407-4776-A187-078B4336DC65}" destId="{69A4F393-364A-4E95-9E3C-6298872F8C05}" srcOrd="0" destOrd="0" presId="urn:microsoft.com/office/officeart/2005/8/layout/gear1"/>
    <dgm:cxn modelId="{4B6C04F6-C0AE-4693-834E-7B17F06CF2FC}" type="presOf" srcId="{C6F260B2-7F7A-4EB4-A9E7-8D4C32ECACE2}" destId="{B7E8921C-835B-46BD-A19B-80294D41125E}" srcOrd="0" destOrd="0" presId="urn:microsoft.com/office/officeart/2005/8/layout/gear1"/>
    <dgm:cxn modelId="{1FEFF927-A545-47C0-9F19-311F0F7C1993}" type="presOf" srcId="{C6F260B2-7F7A-4EB4-A9E7-8D4C32ECACE2}" destId="{CE67087C-F1FB-410E-9F32-62C55DAAE798}" srcOrd="1" destOrd="0" presId="urn:microsoft.com/office/officeart/2005/8/layout/gear1"/>
    <dgm:cxn modelId="{2AE5DFCD-1391-4A9B-9CA8-342BA048FF56}" type="presOf" srcId="{6C98AB6B-8AD5-4E28-8C8C-FC08AA6C78F3}" destId="{B39C5FE0-D9ED-4107-8E39-B7466D2F5BD3}" srcOrd="2" destOrd="0" presId="urn:microsoft.com/office/officeart/2005/8/layout/gear1"/>
    <dgm:cxn modelId="{47E741C7-34FE-466C-A2FE-F83535139D23}" type="presOf" srcId="{1B7175D4-FC5A-42D9-9C1B-70F52F96F09F}" destId="{425832E9-AF1E-43EE-BBEF-354356F9FFA1}" srcOrd="0" destOrd="0" presId="urn:microsoft.com/office/officeart/2005/8/layout/gear1"/>
    <dgm:cxn modelId="{A56956EA-6D72-486F-91FE-E1067A298C0A}" type="presParOf" srcId="{288DB0BE-5459-4D58-8611-42F20F59A2B5}" destId="{B7E8921C-835B-46BD-A19B-80294D41125E}" srcOrd="0" destOrd="0" presId="urn:microsoft.com/office/officeart/2005/8/layout/gear1"/>
    <dgm:cxn modelId="{AAA4E93F-A31F-40BF-BCEA-98AF215998F5}" type="presParOf" srcId="{288DB0BE-5459-4D58-8611-42F20F59A2B5}" destId="{CE67087C-F1FB-410E-9F32-62C55DAAE798}" srcOrd="1" destOrd="0" presId="urn:microsoft.com/office/officeart/2005/8/layout/gear1"/>
    <dgm:cxn modelId="{C0C4704A-1998-4586-B363-801865305922}" type="presParOf" srcId="{288DB0BE-5459-4D58-8611-42F20F59A2B5}" destId="{2B173146-E5D5-483C-95D4-EA16F9288CEE}" srcOrd="2" destOrd="0" presId="urn:microsoft.com/office/officeart/2005/8/layout/gear1"/>
    <dgm:cxn modelId="{1C7D53F9-2A81-46BD-9D8D-1492B814F92B}" type="presParOf" srcId="{288DB0BE-5459-4D58-8611-42F20F59A2B5}" destId="{6A8A4896-B415-4EBD-90F1-644DE05B848F}" srcOrd="3" destOrd="0" presId="urn:microsoft.com/office/officeart/2005/8/layout/gear1"/>
    <dgm:cxn modelId="{A4BE7C99-C20D-4DCE-AFEC-EB14C5560101}" type="presParOf" srcId="{288DB0BE-5459-4D58-8611-42F20F59A2B5}" destId="{1CCDD109-5C7F-4030-ACC1-A158EF039919}" srcOrd="4" destOrd="0" presId="urn:microsoft.com/office/officeart/2005/8/layout/gear1"/>
    <dgm:cxn modelId="{E66FE517-ECF5-4319-BDD0-DF98860C8B33}" type="presParOf" srcId="{288DB0BE-5459-4D58-8611-42F20F59A2B5}" destId="{B39C5FE0-D9ED-4107-8E39-B7466D2F5BD3}" srcOrd="5" destOrd="0" presId="urn:microsoft.com/office/officeart/2005/8/layout/gear1"/>
    <dgm:cxn modelId="{0AC0CD0F-46C9-4043-B2ED-71D3818D78ED}" type="presParOf" srcId="{288DB0BE-5459-4D58-8611-42F20F59A2B5}" destId="{425832E9-AF1E-43EE-BBEF-354356F9FFA1}" srcOrd="6" destOrd="0" presId="urn:microsoft.com/office/officeart/2005/8/layout/gear1"/>
    <dgm:cxn modelId="{060CDFFB-BEB7-429D-B0AF-726169B27400}" type="presParOf" srcId="{288DB0BE-5459-4D58-8611-42F20F59A2B5}" destId="{C3705DFB-C73B-4DEB-B619-E88EF8B1CCEA}" srcOrd="7" destOrd="0" presId="urn:microsoft.com/office/officeart/2005/8/layout/gear1"/>
    <dgm:cxn modelId="{0662758D-D06E-4891-A970-8753D3EDB837}" type="presParOf" srcId="{288DB0BE-5459-4D58-8611-42F20F59A2B5}" destId="{AD1DCBC2-FB66-4536-B80F-32EFF0AF17E9}" srcOrd="8" destOrd="0" presId="urn:microsoft.com/office/officeart/2005/8/layout/gear1"/>
    <dgm:cxn modelId="{5BA53BE9-3ABF-4660-887E-BFE5182F2F7A}" type="presParOf" srcId="{288DB0BE-5459-4D58-8611-42F20F59A2B5}" destId="{2FD56A18-3637-4419-9D24-A83F708900D4}" srcOrd="9" destOrd="0" presId="urn:microsoft.com/office/officeart/2005/8/layout/gear1"/>
    <dgm:cxn modelId="{094A5BC5-653E-4ADA-BFC3-8D1D69DC40B0}" type="presParOf" srcId="{288DB0BE-5459-4D58-8611-42F20F59A2B5}" destId="{FDFE9635-78AF-4CDA-AFBA-CA1B1DA49A4B}" srcOrd="10" destOrd="0" presId="urn:microsoft.com/office/officeart/2005/8/layout/gear1"/>
    <dgm:cxn modelId="{A9509E16-B23E-4738-B422-6EA71113C342}" type="presParOf" srcId="{288DB0BE-5459-4D58-8611-42F20F59A2B5}" destId="{69A4F393-364A-4E95-9E3C-6298872F8C05}" srcOrd="11" destOrd="0" presId="urn:microsoft.com/office/officeart/2005/8/layout/gear1"/>
    <dgm:cxn modelId="{C37A3C1E-BDF1-4BCB-A45C-27883FCC3CBC}" type="presParOf" srcId="{288DB0BE-5459-4D58-8611-42F20F59A2B5}" destId="{5768A447-591D-4F0B-BADF-59FEE7D20E64}" srcOrd="12" destOrd="0" presId="urn:microsoft.com/office/officeart/2005/8/layout/gear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8ABD6F8-E9DE-4CB1-956F-A4F3FFE31B37}" type="doc">
      <dgm:prSet loTypeId="urn:microsoft.com/office/officeart/2005/8/layout/equation1" loCatId="relationship" qsTypeId="urn:microsoft.com/office/officeart/2005/8/quickstyle/simple1" qsCatId="simple" csTypeId="urn:microsoft.com/office/officeart/2005/8/colors/accent1_2" csCatId="accent1" phldr="1"/>
      <dgm:spPr/>
    </dgm:pt>
    <dgm:pt modelId="{F6B30F42-3ABE-4F64-B46B-7E7944075B87}">
      <dgm:prSet phldrT="[Text]"/>
      <dgm:spPr>
        <a:solidFill>
          <a:schemeClr val="accent6">
            <a:lumMod val="75000"/>
          </a:schemeClr>
        </a:solidFill>
      </dgm:spPr>
      <dgm:t>
        <a:bodyPr/>
        <a:lstStyle/>
        <a:p>
          <a:r>
            <a:rPr lang="en-US" dirty="0" smtClean="0"/>
            <a:t>What people KNOW</a:t>
          </a:r>
          <a:endParaRPr lang="en-US" dirty="0"/>
        </a:p>
      </dgm:t>
    </dgm:pt>
    <dgm:pt modelId="{F80054D2-5450-40B2-9DB5-431059015447}" type="parTrans" cxnId="{F8570162-95B5-4963-B702-4C90902E97A5}">
      <dgm:prSet/>
      <dgm:spPr/>
      <dgm:t>
        <a:bodyPr/>
        <a:lstStyle/>
        <a:p>
          <a:endParaRPr lang="en-US"/>
        </a:p>
      </dgm:t>
    </dgm:pt>
    <dgm:pt modelId="{E899A18B-3D89-4871-888C-F03826C446A3}" type="sibTrans" cxnId="{F8570162-95B5-4963-B702-4C90902E97A5}">
      <dgm:prSet/>
      <dgm:spPr>
        <a:solidFill>
          <a:schemeClr val="tx1">
            <a:lumMod val="75000"/>
            <a:lumOff val="25000"/>
          </a:schemeClr>
        </a:solidFill>
      </dgm:spPr>
      <dgm:t>
        <a:bodyPr/>
        <a:lstStyle/>
        <a:p>
          <a:endParaRPr lang="en-US"/>
        </a:p>
      </dgm:t>
    </dgm:pt>
    <dgm:pt modelId="{F8FF0124-873A-4197-B762-545354BB329F}">
      <dgm:prSet phldrT="[Text]"/>
      <dgm:spPr>
        <a:solidFill>
          <a:schemeClr val="accent4">
            <a:lumMod val="75000"/>
          </a:schemeClr>
        </a:solidFill>
      </dgm:spPr>
      <dgm:t>
        <a:bodyPr/>
        <a:lstStyle/>
        <a:p>
          <a:r>
            <a:rPr lang="en-US" dirty="0" smtClean="0"/>
            <a:t>What people FEEL</a:t>
          </a:r>
          <a:endParaRPr lang="en-US" dirty="0"/>
        </a:p>
      </dgm:t>
    </dgm:pt>
    <dgm:pt modelId="{E30F8BE2-4722-486E-B73A-3BE77D781570}" type="parTrans" cxnId="{AA331C44-E035-4CD9-9C14-E4D7CAA27818}">
      <dgm:prSet/>
      <dgm:spPr/>
      <dgm:t>
        <a:bodyPr/>
        <a:lstStyle/>
        <a:p>
          <a:endParaRPr lang="en-US"/>
        </a:p>
      </dgm:t>
    </dgm:pt>
    <dgm:pt modelId="{93F72948-CA02-4D68-AB91-CCA05D02EF10}" type="sibTrans" cxnId="{AA331C44-E035-4CD9-9C14-E4D7CAA27818}">
      <dgm:prSet/>
      <dgm:spPr>
        <a:solidFill>
          <a:schemeClr val="tx1">
            <a:lumMod val="75000"/>
            <a:lumOff val="25000"/>
          </a:schemeClr>
        </a:solidFill>
      </dgm:spPr>
      <dgm:t>
        <a:bodyPr/>
        <a:lstStyle/>
        <a:p>
          <a:endParaRPr lang="en-US"/>
        </a:p>
      </dgm:t>
    </dgm:pt>
    <dgm:pt modelId="{0B2B97A3-7B4E-49EC-BE2D-30395E49C00A}">
      <dgm:prSet phldrT="[Text]"/>
      <dgm:spPr>
        <a:solidFill>
          <a:schemeClr val="accent3">
            <a:lumMod val="75000"/>
          </a:schemeClr>
        </a:solidFill>
      </dgm:spPr>
      <dgm:t>
        <a:bodyPr/>
        <a:lstStyle/>
        <a:p>
          <a:r>
            <a:rPr lang="en-US" dirty="0" smtClean="0"/>
            <a:t>Inspiration</a:t>
          </a:r>
          <a:endParaRPr lang="en-US" dirty="0"/>
        </a:p>
      </dgm:t>
    </dgm:pt>
    <dgm:pt modelId="{8A99ADE4-2605-48FC-9932-2CE1E4EA7366}" type="parTrans" cxnId="{576695DF-3BED-47D9-AE8B-9E9B74888F8D}">
      <dgm:prSet/>
      <dgm:spPr/>
      <dgm:t>
        <a:bodyPr/>
        <a:lstStyle/>
        <a:p>
          <a:endParaRPr lang="en-US"/>
        </a:p>
      </dgm:t>
    </dgm:pt>
    <dgm:pt modelId="{B4D91F51-0AF1-417F-B081-77771409D739}" type="sibTrans" cxnId="{576695DF-3BED-47D9-AE8B-9E9B74888F8D}">
      <dgm:prSet/>
      <dgm:spPr/>
      <dgm:t>
        <a:bodyPr/>
        <a:lstStyle/>
        <a:p>
          <a:endParaRPr lang="en-US"/>
        </a:p>
      </dgm:t>
    </dgm:pt>
    <dgm:pt modelId="{E022E163-249D-4568-8D65-E4E785384D9C}">
      <dgm:prSet phldrT="[Text]"/>
      <dgm:spPr>
        <a:solidFill>
          <a:schemeClr val="accent5">
            <a:lumMod val="75000"/>
          </a:schemeClr>
        </a:solidFill>
      </dgm:spPr>
      <dgm:t>
        <a:bodyPr/>
        <a:lstStyle/>
        <a:p>
          <a:r>
            <a:rPr lang="en-US" dirty="0" smtClean="0"/>
            <a:t>What people SEE</a:t>
          </a:r>
          <a:endParaRPr lang="en-US" dirty="0"/>
        </a:p>
      </dgm:t>
    </dgm:pt>
    <dgm:pt modelId="{79902B82-E342-4423-9181-45D7A61E2F3C}" type="parTrans" cxnId="{D52A8C9A-6767-4DCF-BF9A-E90A1D2BCD79}">
      <dgm:prSet/>
      <dgm:spPr/>
      <dgm:t>
        <a:bodyPr/>
        <a:lstStyle/>
        <a:p>
          <a:endParaRPr lang="en-US"/>
        </a:p>
      </dgm:t>
    </dgm:pt>
    <dgm:pt modelId="{7E56A137-4382-4269-BF37-6664B517A1CF}" type="sibTrans" cxnId="{D52A8C9A-6767-4DCF-BF9A-E90A1D2BCD79}">
      <dgm:prSet/>
      <dgm:spPr>
        <a:solidFill>
          <a:schemeClr val="tx1">
            <a:lumMod val="75000"/>
            <a:lumOff val="25000"/>
          </a:schemeClr>
        </a:solidFill>
      </dgm:spPr>
      <dgm:t>
        <a:bodyPr/>
        <a:lstStyle/>
        <a:p>
          <a:endParaRPr lang="en-US"/>
        </a:p>
      </dgm:t>
    </dgm:pt>
    <dgm:pt modelId="{4999F655-6CE4-40BA-BF57-55C1893AFFDF}" type="pres">
      <dgm:prSet presAssocID="{38ABD6F8-E9DE-4CB1-956F-A4F3FFE31B37}" presName="linearFlow" presStyleCnt="0">
        <dgm:presLayoutVars>
          <dgm:dir/>
          <dgm:resizeHandles val="exact"/>
        </dgm:presLayoutVars>
      </dgm:prSet>
      <dgm:spPr/>
    </dgm:pt>
    <dgm:pt modelId="{A0DECF98-4D10-4D7F-AE05-AD11F0923589}" type="pres">
      <dgm:prSet presAssocID="{F6B30F42-3ABE-4F64-B46B-7E7944075B87}" presName="node" presStyleLbl="node1" presStyleIdx="0" presStyleCnt="4">
        <dgm:presLayoutVars>
          <dgm:bulletEnabled val="1"/>
        </dgm:presLayoutVars>
      </dgm:prSet>
      <dgm:spPr/>
      <dgm:t>
        <a:bodyPr/>
        <a:lstStyle/>
        <a:p>
          <a:endParaRPr lang="en-US"/>
        </a:p>
      </dgm:t>
    </dgm:pt>
    <dgm:pt modelId="{D2E9783E-F02E-4774-9F1B-B091CC20BE12}" type="pres">
      <dgm:prSet presAssocID="{E899A18B-3D89-4871-888C-F03826C446A3}" presName="spacerL" presStyleCnt="0"/>
      <dgm:spPr/>
    </dgm:pt>
    <dgm:pt modelId="{7BF9F4E2-3636-47B5-9316-FBF50D1E30CD}" type="pres">
      <dgm:prSet presAssocID="{E899A18B-3D89-4871-888C-F03826C446A3}" presName="sibTrans" presStyleLbl="sibTrans2D1" presStyleIdx="0" presStyleCnt="3"/>
      <dgm:spPr/>
      <dgm:t>
        <a:bodyPr/>
        <a:lstStyle/>
        <a:p>
          <a:endParaRPr lang="en-US"/>
        </a:p>
      </dgm:t>
    </dgm:pt>
    <dgm:pt modelId="{2C1A6C22-2498-4ECD-96DB-7811C5D6E4CE}" type="pres">
      <dgm:prSet presAssocID="{E899A18B-3D89-4871-888C-F03826C446A3}" presName="spacerR" presStyleCnt="0"/>
      <dgm:spPr/>
    </dgm:pt>
    <dgm:pt modelId="{65CCA34E-A034-4D70-8064-331161ED167C}" type="pres">
      <dgm:prSet presAssocID="{E022E163-249D-4568-8D65-E4E785384D9C}" presName="node" presStyleLbl="node1" presStyleIdx="1" presStyleCnt="4">
        <dgm:presLayoutVars>
          <dgm:bulletEnabled val="1"/>
        </dgm:presLayoutVars>
      </dgm:prSet>
      <dgm:spPr/>
      <dgm:t>
        <a:bodyPr/>
        <a:lstStyle/>
        <a:p>
          <a:endParaRPr lang="en-US"/>
        </a:p>
      </dgm:t>
    </dgm:pt>
    <dgm:pt modelId="{FED4B821-6A1A-47FD-A7B3-8E2783F5146C}" type="pres">
      <dgm:prSet presAssocID="{7E56A137-4382-4269-BF37-6664B517A1CF}" presName="spacerL" presStyleCnt="0"/>
      <dgm:spPr/>
    </dgm:pt>
    <dgm:pt modelId="{00DE58B8-FA37-4441-B891-05DBBB092CD5}" type="pres">
      <dgm:prSet presAssocID="{7E56A137-4382-4269-BF37-6664B517A1CF}" presName="sibTrans" presStyleLbl="sibTrans2D1" presStyleIdx="1" presStyleCnt="3"/>
      <dgm:spPr/>
      <dgm:t>
        <a:bodyPr/>
        <a:lstStyle/>
        <a:p>
          <a:endParaRPr lang="en-US"/>
        </a:p>
      </dgm:t>
    </dgm:pt>
    <dgm:pt modelId="{CDA2EB28-FD19-42AF-BC6B-442EDE9A692F}" type="pres">
      <dgm:prSet presAssocID="{7E56A137-4382-4269-BF37-6664B517A1CF}" presName="spacerR" presStyleCnt="0"/>
      <dgm:spPr/>
    </dgm:pt>
    <dgm:pt modelId="{6666268E-BE52-44DB-9913-8CEBF26B1CF9}" type="pres">
      <dgm:prSet presAssocID="{F8FF0124-873A-4197-B762-545354BB329F}" presName="node" presStyleLbl="node1" presStyleIdx="2" presStyleCnt="4">
        <dgm:presLayoutVars>
          <dgm:bulletEnabled val="1"/>
        </dgm:presLayoutVars>
      </dgm:prSet>
      <dgm:spPr/>
      <dgm:t>
        <a:bodyPr/>
        <a:lstStyle/>
        <a:p>
          <a:endParaRPr lang="en-US"/>
        </a:p>
      </dgm:t>
    </dgm:pt>
    <dgm:pt modelId="{7247FEF6-4CA6-423F-909C-837705AD851E}" type="pres">
      <dgm:prSet presAssocID="{93F72948-CA02-4D68-AB91-CCA05D02EF10}" presName="spacerL" presStyleCnt="0"/>
      <dgm:spPr/>
    </dgm:pt>
    <dgm:pt modelId="{02A49271-E340-4DF9-BF2A-7F1B35882EC1}" type="pres">
      <dgm:prSet presAssocID="{93F72948-CA02-4D68-AB91-CCA05D02EF10}" presName="sibTrans" presStyleLbl="sibTrans2D1" presStyleIdx="2" presStyleCnt="3"/>
      <dgm:spPr/>
      <dgm:t>
        <a:bodyPr/>
        <a:lstStyle/>
        <a:p>
          <a:endParaRPr lang="en-US"/>
        </a:p>
      </dgm:t>
    </dgm:pt>
    <dgm:pt modelId="{6C24F53C-41A4-4094-BFA2-C73541A2007F}" type="pres">
      <dgm:prSet presAssocID="{93F72948-CA02-4D68-AB91-CCA05D02EF10}" presName="spacerR" presStyleCnt="0"/>
      <dgm:spPr/>
    </dgm:pt>
    <dgm:pt modelId="{847CAAFC-934D-4006-B9AC-C64779C29D86}" type="pres">
      <dgm:prSet presAssocID="{0B2B97A3-7B4E-49EC-BE2D-30395E49C00A}" presName="node" presStyleLbl="node1" presStyleIdx="3" presStyleCnt="4">
        <dgm:presLayoutVars>
          <dgm:bulletEnabled val="1"/>
        </dgm:presLayoutVars>
      </dgm:prSet>
      <dgm:spPr/>
      <dgm:t>
        <a:bodyPr/>
        <a:lstStyle/>
        <a:p>
          <a:endParaRPr lang="en-US"/>
        </a:p>
      </dgm:t>
    </dgm:pt>
  </dgm:ptLst>
  <dgm:cxnLst>
    <dgm:cxn modelId="{DD8D664E-28D1-4204-AB85-92FD76005BB1}" type="presOf" srcId="{93F72948-CA02-4D68-AB91-CCA05D02EF10}" destId="{02A49271-E340-4DF9-BF2A-7F1B35882EC1}" srcOrd="0" destOrd="0" presId="urn:microsoft.com/office/officeart/2005/8/layout/equation1"/>
    <dgm:cxn modelId="{3FDF2AAE-2AA1-42A4-ACC6-2F078D4860FE}" type="presOf" srcId="{E022E163-249D-4568-8D65-E4E785384D9C}" destId="{65CCA34E-A034-4D70-8064-331161ED167C}" srcOrd="0" destOrd="0" presId="urn:microsoft.com/office/officeart/2005/8/layout/equation1"/>
    <dgm:cxn modelId="{17363F0E-2A95-4C40-87BE-A4B1E0DAC372}" type="presOf" srcId="{38ABD6F8-E9DE-4CB1-956F-A4F3FFE31B37}" destId="{4999F655-6CE4-40BA-BF57-55C1893AFFDF}" srcOrd="0" destOrd="0" presId="urn:microsoft.com/office/officeart/2005/8/layout/equation1"/>
    <dgm:cxn modelId="{F8570162-95B5-4963-B702-4C90902E97A5}" srcId="{38ABD6F8-E9DE-4CB1-956F-A4F3FFE31B37}" destId="{F6B30F42-3ABE-4F64-B46B-7E7944075B87}" srcOrd="0" destOrd="0" parTransId="{F80054D2-5450-40B2-9DB5-431059015447}" sibTransId="{E899A18B-3D89-4871-888C-F03826C446A3}"/>
    <dgm:cxn modelId="{D76EE570-EA0B-405F-A20C-6CC688E6C458}" type="presOf" srcId="{F8FF0124-873A-4197-B762-545354BB329F}" destId="{6666268E-BE52-44DB-9913-8CEBF26B1CF9}" srcOrd="0" destOrd="0" presId="urn:microsoft.com/office/officeart/2005/8/layout/equation1"/>
    <dgm:cxn modelId="{D52A8C9A-6767-4DCF-BF9A-E90A1D2BCD79}" srcId="{38ABD6F8-E9DE-4CB1-956F-A4F3FFE31B37}" destId="{E022E163-249D-4568-8D65-E4E785384D9C}" srcOrd="1" destOrd="0" parTransId="{79902B82-E342-4423-9181-45D7A61E2F3C}" sibTransId="{7E56A137-4382-4269-BF37-6664B517A1CF}"/>
    <dgm:cxn modelId="{E0A8F34A-AD0E-4D78-BCAB-661ABCA25E66}" type="presOf" srcId="{0B2B97A3-7B4E-49EC-BE2D-30395E49C00A}" destId="{847CAAFC-934D-4006-B9AC-C64779C29D86}" srcOrd="0" destOrd="0" presId="urn:microsoft.com/office/officeart/2005/8/layout/equation1"/>
    <dgm:cxn modelId="{AA331C44-E035-4CD9-9C14-E4D7CAA27818}" srcId="{38ABD6F8-E9DE-4CB1-956F-A4F3FFE31B37}" destId="{F8FF0124-873A-4197-B762-545354BB329F}" srcOrd="2" destOrd="0" parTransId="{E30F8BE2-4722-486E-B73A-3BE77D781570}" sibTransId="{93F72948-CA02-4D68-AB91-CCA05D02EF10}"/>
    <dgm:cxn modelId="{576695DF-3BED-47D9-AE8B-9E9B74888F8D}" srcId="{38ABD6F8-E9DE-4CB1-956F-A4F3FFE31B37}" destId="{0B2B97A3-7B4E-49EC-BE2D-30395E49C00A}" srcOrd="3" destOrd="0" parTransId="{8A99ADE4-2605-48FC-9932-2CE1E4EA7366}" sibTransId="{B4D91F51-0AF1-417F-B081-77771409D739}"/>
    <dgm:cxn modelId="{B95D1EA1-463B-4F82-9672-E9C29E881FDE}" type="presOf" srcId="{F6B30F42-3ABE-4F64-B46B-7E7944075B87}" destId="{A0DECF98-4D10-4D7F-AE05-AD11F0923589}" srcOrd="0" destOrd="0" presId="urn:microsoft.com/office/officeart/2005/8/layout/equation1"/>
    <dgm:cxn modelId="{20F7895B-4DC2-48F6-A832-F1FB373804B1}" type="presOf" srcId="{7E56A137-4382-4269-BF37-6664B517A1CF}" destId="{00DE58B8-FA37-4441-B891-05DBBB092CD5}" srcOrd="0" destOrd="0" presId="urn:microsoft.com/office/officeart/2005/8/layout/equation1"/>
    <dgm:cxn modelId="{6BE6FD08-F7FB-4B06-A30B-21EC529B8A5F}" type="presOf" srcId="{E899A18B-3D89-4871-888C-F03826C446A3}" destId="{7BF9F4E2-3636-47B5-9316-FBF50D1E30CD}" srcOrd="0" destOrd="0" presId="urn:microsoft.com/office/officeart/2005/8/layout/equation1"/>
    <dgm:cxn modelId="{E41462FC-37F3-4EF5-8862-49FD8B3ACEF5}" type="presParOf" srcId="{4999F655-6CE4-40BA-BF57-55C1893AFFDF}" destId="{A0DECF98-4D10-4D7F-AE05-AD11F0923589}" srcOrd="0" destOrd="0" presId="urn:microsoft.com/office/officeart/2005/8/layout/equation1"/>
    <dgm:cxn modelId="{7C48E4F1-1320-4D81-929A-FFDD2216EFFF}" type="presParOf" srcId="{4999F655-6CE4-40BA-BF57-55C1893AFFDF}" destId="{D2E9783E-F02E-4774-9F1B-B091CC20BE12}" srcOrd="1" destOrd="0" presId="urn:microsoft.com/office/officeart/2005/8/layout/equation1"/>
    <dgm:cxn modelId="{F60EA6F7-B705-4D5D-927B-3314865EC90F}" type="presParOf" srcId="{4999F655-6CE4-40BA-BF57-55C1893AFFDF}" destId="{7BF9F4E2-3636-47B5-9316-FBF50D1E30CD}" srcOrd="2" destOrd="0" presId="urn:microsoft.com/office/officeart/2005/8/layout/equation1"/>
    <dgm:cxn modelId="{6D9C806E-3801-4EC7-9C2D-D5F94E88FAC0}" type="presParOf" srcId="{4999F655-6CE4-40BA-BF57-55C1893AFFDF}" destId="{2C1A6C22-2498-4ECD-96DB-7811C5D6E4CE}" srcOrd="3" destOrd="0" presId="urn:microsoft.com/office/officeart/2005/8/layout/equation1"/>
    <dgm:cxn modelId="{15CD4E66-E229-484A-97F6-FD7FEFB1F0A0}" type="presParOf" srcId="{4999F655-6CE4-40BA-BF57-55C1893AFFDF}" destId="{65CCA34E-A034-4D70-8064-331161ED167C}" srcOrd="4" destOrd="0" presId="urn:microsoft.com/office/officeart/2005/8/layout/equation1"/>
    <dgm:cxn modelId="{A4F0DB6B-1A1D-4C11-B41B-06E9733DBD63}" type="presParOf" srcId="{4999F655-6CE4-40BA-BF57-55C1893AFFDF}" destId="{FED4B821-6A1A-47FD-A7B3-8E2783F5146C}" srcOrd="5" destOrd="0" presId="urn:microsoft.com/office/officeart/2005/8/layout/equation1"/>
    <dgm:cxn modelId="{BB589EF4-24D9-43D5-AEC2-C27F7FC52B22}" type="presParOf" srcId="{4999F655-6CE4-40BA-BF57-55C1893AFFDF}" destId="{00DE58B8-FA37-4441-B891-05DBBB092CD5}" srcOrd="6" destOrd="0" presId="urn:microsoft.com/office/officeart/2005/8/layout/equation1"/>
    <dgm:cxn modelId="{78005BDE-D8E8-4841-94FD-61076791CFD2}" type="presParOf" srcId="{4999F655-6CE4-40BA-BF57-55C1893AFFDF}" destId="{CDA2EB28-FD19-42AF-BC6B-442EDE9A692F}" srcOrd="7" destOrd="0" presId="urn:microsoft.com/office/officeart/2005/8/layout/equation1"/>
    <dgm:cxn modelId="{B37A1114-EA5D-4ED6-89F0-9DB5AEB1A5D4}" type="presParOf" srcId="{4999F655-6CE4-40BA-BF57-55C1893AFFDF}" destId="{6666268E-BE52-44DB-9913-8CEBF26B1CF9}" srcOrd="8" destOrd="0" presId="urn:microsoft.com/office/officeart/2005/8/layout/equation1"/>
    <dgm:cxn modelId="{B2EF6755-5C32-4121-9183-210B15C72E49}" type="presParOf" srcId="{4999F655-6CE4-40BA-BF57-55C1893AFFDF}" destId="{7247FEF6-4CA6-423F-909C-837705AD851E}" srcOrd="9" destOrd="0" presId="urn:microsoft.com/office/officeart/2005/8/layout/equation1"/>
    <dgm:cxn modelId="{CE1FE4C0-65A9-40DB-80BA-979A7644720D}" type="presParOf" srcId="{4999F655-6CE4-40BA-BF57-55C1893AFFDF}" destId="{02A49271-E340-4DF9-BF2A-7F1B35882EC1}" srcOrd="10" destOrd="0" presId="urn:microsoft.com/office/officeart/2005/8/layout/equation1"/>
    <dgm:cxn modelId="{4E3606B1-08CA-4050-ADE5-DB77E283C1F9}" type="presParOf" srcId="{4999F655-6CE4-40BA-BF57-55C1893AFFDF}" destId="{6C24F53C-41A4-4094-BFA2-C73541A2007F}" srcOrd="11" destOrd="0" presId="urn:microsoft.com/office/officeart/2005/8/layout/equation1"/>
    <dgm:cxn modelId="{5803C6D9-9EEE-4242-A44E-68033F821979}" type="presParOf" srcId="{4999F655-6CE4-40BA-BF57-55C1893AFFDF}" destId="{847CAAFC-934D-4006-B9AC-C64779C29D86}" srcOrd="12" destOrd="0" presId="urn:microsoft.com/office/officeart/2005/8/layout/equati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E0DE8BA-EC5D-48CE-97D7-861936C29A89}"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53883B9E-44A9-464F-A5D5-6DD35BAF1AF2}">
      <dgm:prSet phldrT="[Text]"/>
      <dgm:spPr>
        <a:solidFill>
          <a:schemeClr val="accent6">
            <a:lumMod val="75000"/>
          </a:schemeClr>
        </a:solidFill>
      </dgm:spPr>
      <dgm:t>
        <a:bodyPr/>
        <a:lstStyle/>
        <a:p>
          <a:r>
            <a:rPr lang="en-US" dirty="0" smtClean="0"/>
            <a:t>What do people need to KNOW?</a:t>
          </a:r>
          <a:endParaRPr lang="en-US" dirty="0"/>
        </a:p>
      </dgm:t>
    </dgm:pt>
    <dgm:pt modelId="{5DC58F35-B003-4028-983D-577EABBF5D8A}" type="parTrans" cxnId="{6B121337-A9C7-45C8-AB55-B3DE3479215A}">
      <dgm:prSet/>
      <dgm:spPr/>
      <dgm:t>
        <a:bodyPr/>
        <a:lstStyle/>
        <a:p>
          <a:endParaRPr lang="en-US"/>
        </a:p>
      </dgm:t>
    </dgm:pt>
    <dgm:pt modelId="{BBCE1D63-164C-4460-A2E7-E1D2C77ED063}" type="sibTrans" cxnId="{6B121337-A9C7-45C8-AB55-B3DE3479215A}">
      <dgm:prSet/>
      <dgm:spPr/>
      <dgm:t>
        <a:bodyPr/>
        <a:lstStyle/>
        <a:p>
          <a:endParaRPr lang="en-US"/>
        </a:p>
      </dgm:t>
    </dgm:pt>
    <dgm:pt modelId="{8835A410-340E-42A5-97B7-2B8099C9F3FC}">
      <dgm:prSet phldrT="[Text]" custT="1"/>
      <dgm:spPr/>
      <dgm:t>
        <a:bodyPr/>
        <a:lstStyle/>
        <a:p>
          <a:r>
            <a:rPr lang="en-US" sz="1500" dirty="0" smtClean="0"/>
            <a:t>That you </a:t>
          </a:r>
          <a:r>
            <a:rPr lang="en-US" sz="1500" u="sng" dirty="0" smtClean="0"/>
            <a:t>understand</a:t>
          </a:r>
          <a:r>
            <a:rPr lang="en-US" sz="1500" dirty="0" smtClean="0"/>
            <a:t> them and are </a:t>
          </a:r>
          <a:r>
            <a:rPr lang="en-US" sz="1500" u="sng" dirty="0" smtClean="0"/>
            <a:t>focused</a:t>
          </a:r>
          <a:r>
            <a:rPr lang="en-US" sz="1500" dirty="0" smtClean="0"/>
            <a:t> on them</a:t>
          </a:r>
          <a:endParaRPr lang="en-US" sz="1500" dirty="0"/>
        </a:p>
      </dgm:t>
    </dgm:pt>
    <dgm:pt modelId="{2A1DFAF9-294C-498E-9DF1-1758141CAB93}" type="parTrans" cxnId="{DFA5D4AE-8D07-47BD-8BE1-45A5E9963E6B}">
      <dgm:prSet/>
      <dgm:spPr/>
      <dgm:t>
        <a:bodyPr/>
        <a:lstStyle/>
        <a:p>
          <a:endParaRPr lang="en-US"/>
        </a:p>
      </dgm:t>
    </dgm:pt>
    <dgm:pt modelId="{45514116-ACF8-47AD-87AE-BC686D391654}" type="sibTrans" cxnId="{DFA5D4AE-8D07-47BD-8BE1-45A5E9963E6B}">
      <dgm:prSet/>
      <dgm:spPr/>
      <dgm:t>
        <a:bodyPr/>
        <a:lstStyle/>
        <a:p>
          <a:endParaRPr lang="en-US"/>
        </a:p>
      </dgm:t>
    </dgm:pt>
    <dgm:pt modelId="{4A7EA37D-9EED-4C6A-98D9-F05A25BC44D6}">
      <dgm:prSet phldrT="[Text]" custT="1"/>
      <dgm:spPr/>
      <dgm:t>
        <a:bodyPr/>
        <a:lstStyle/>
        <a:p>
          <a:r>
            <a:rPr lang="en-US" sz="1500" dirty="0" smtClean="0"/>
            <a:t>That you have </a:t>
          </a:r>
          <a:r>
            <a:rPr lang="en-US" sz="1500" u="sng" dirty="0" smtClean="0"/>
            <a:t>high expectations </a:t>
          </a:r>
          <a:r>
            <a:rPr lang="en-US" sz="1500" dirty="0" smtClean="0"/>
            <a:t>of them</a:t>
          </a:r>
          <a:endParaRPr lang="en-US" sz="1500" dirty="0"/>
        </a:p>
      </dgm:t>
    </dgm:pt>
    <dgm:pt modelId="{34EC63EB-2773-4844-97C4-7F5B89043DD8}" type="parTrans" cxnId="{6A0AF68B-7F5C-403D-BE09-BB3084B7E20D}">
      <dgm:prSet/>
      <dgm:spPr/>
      <dgm:t>
        <a:bodyPr/>
        <a:lstStyle/>
        <a:p>
          <a:endParaRPr lang="en-US"/>
        </a:p>
      </dgm:t>
    </dgm:pt>
    <dgm:pt modelId="{31798143-246D-496F-90F7-A186DC793598}" type="sibTrans" cxnId="{6A0AF68B-7F5C-403D-BE09-BB3084B7E20D}">
      <dgm:prSet/>
      <dgm:spPr/>
      <dgm:t>
        <a:bodyPr/>
        <a:lstStyle/>
        <a:p>
          <a:endParaRPr lang="en-US"/>
        </a:p>
      </dgm:t>
    </dgm:pt>
    <dgm:pt modelId="{0354BBDE-F6D6-48FA-935C-5C9A7D47413B}">
      <dgm:prSet phldrT="[Text]"/>
      <dgm:spPr>
        <a:solidFill>
          <a:schemeClr val="accent5">
            <a:lumMod val="75000"/>
          </a:schemeClr>
        </a:solidFill>
      </dgm:spPr>
      <dgm:t>
        <a:bodyPr/>
        <a:lstStyle/>
        <a:p>
          <a:r>
            <a:rPr lang="en-US" dirty="0" smtClean="0"/>
            <a:t>What do people need to SEE?</a:t>
          </a:r>
          <a:endParaRPr lang="en-US" dirty="0"/>
        </a:p>
      </dgm:t>
    </dgm:pt>
    <dgm:pt modelId="{8D464921-FA80-4E22-9EBB-A15FDFAEB8F7}" type="parTrans" cxnId="{63EB1D6D-21BA-4592-B5CF-3E0DC3C3FD1C}">
      <dgm:prSet/>
      <dgm:spPr/>
      <dgm:t>
        <a:bodyPr/>
        <a:lstStyle/>
        <a:p>
          <a:endParaRPr lang="en-US"/>
        </a:p>
      </dgm:t>
    </dgm:pt>
    <dgm:pt modelId="{331454B3-0CE8-43D4-B7C8-224360D34715}" type="sibTrans" cxnId="{63EB1D6D-21BA-4592-B5CF-3E0DC3C3FD1C}">
      <dgm:prSet/>
      <dgm:spPr/>
      <dgm:t>
        <a:bodyPr/>
        <a:lstStyle/>
        <a:p>
          <a:endParaRPr lang="en-US"/>
        </a:p>
      </dgm:t>
    </dgm:pt>
    <dgm:pt modelId="{31202CB9-2B79-488B-8557-CED66D1DD75F}">
      <dgm:prSet phldrT="[Text]" custT="1"/>
      <dgm:spPr/>
      <dgm:t>
        <a:bodyPr/>
        <a:lstStyle/>
        <a:p>
          <a:r>
            <a:rPr lang="en-US" sz="1500" dirty="0" smtClean="0"/>
            <a:t>Your </a:t>
          </a:r>
          <a:r>
            <a:rPr lang="en-US" sz="1500" u="sng" dirty="0" smtClean="0"/>
            <a:t>conviction</a:t>
          </a:r>
          <a:endParaRPr lang="en-US" sz="1500" u="sng" dirty="0"/>
        </a:p>
      </dgm:t>
    </dgm:pt>
    <dgm:pt modelId="{A6CA2F6C-C868-48B6-B6CD-F7E1B856A3BC}" type="parTrans" cxnId="{3D7017F8-A19B-4FB9-B08F-A0C972938F32}">
      <dgm:prSet/>
      <dgm:spPr/>
      <dgm:t>
        <a:bodyPr/>
        <a:lstStyle/>
        <a:p>
          <a:endParaRPr lang="en-US"/>
        </a:p>
      </dgm:t>
    </dgm:pt>
    <dgm:pt modelId="{A49C16DB-4E6F-4D57-95E4-CBB74E4F3D87}" type="sibTrans" cxnId="{3D7017F8-A19B-4FB9-B08F-A0C972938F32}">
      <dgm:prSet/>
      <dgm:spPr/>
      <dgm:t>
        <a:bodyPr/>
        <a:lstStyle/>
        <a:p>
          <a:endParaRPr lang="en-US"/>
        </a:p>
      </dgm:t>
    </dgm:pt>
    <dgm:pt modelId="{2EB1AA7A-B18B-4243-955C-13E6D2F54AF1}">
      <dgm:prSet phldrT="[Text]" custT="1"/>
      <dgm:spPr/>
      <dgm:t>
        <a:bodyPr/>
        <a:lstStyle/>
        <a:p>
          <a:r>
            <a:rPr lang="en-US" sz="1500" dirty="0" smtClean="0"/>
            <a:t>Your </a:t>
          </a:r>
          <a:r>
            <a:rPr lang="en-US" sz="1500" u="sng" dirty="0" smtClean="0"/>
            <a:t>example</a:t>
          </a:r>
          <a:endParaRPr lang="en-US" sz="1500" u="sng" dirty="0"/>
        </a:p>
      </dgm:t>
    </dgm:pt>
    <dgm:pt modelId="{C305093E-8F69-4728-B0AC-50CA87DDAF5A}" type="parTrans" cxnId="{B97F8F6D-0144-432B-B09F-3867C6A4D321}">
      <dgm:prSet/>
      <dgm:spPr/>
      <dgm:t>
        <a:bodyPr/>
        <a:lstStyle/>
        <a:p>
          <a:endParaRPr lang="en-US"/>
        </a:p>
      </dgm:t>
    </dgm:pt>
    <dgm:pt modelId="{A316C529-9EAC-4FA2-ADFE-3F332C28275C}" type="sibTrans" cxnId="{B97F8F6D-0144-432B-B09F-3867C6A4D321}">
      <dgm:prSet/>
      <dgm:spPr/>
      <dgm:t>
        <a:bodyPr/>
        <a:lstStyle/>
        <a:p>
          <a:endParaRPr lang="en-US"/>
        </a:p>
      </dgm:t>
    </dgm:pt>
    <dgm:pt modelId="{05704E3D-3963-4FA4-91F2-2EEAF4CD3F85}">
      <dgm:prSet phldrT="[Text]"/>
      <dgm:spPr>
        <a:solidFill>
          <a:schemeClr val="accent4">
            <a:lumMod val="75000"/>
          </a:schemeClr>
        </a:solidFill>
      </dgm:spPr>
      <dgm:t>
        <a:bodyPr/>
        <a:lstStyle/>
        <a:p>
          <a:r>
            <a:rPr lang="en-US" dirty="0" smtClean="0"/>
            <a:t>What do people need to FEEL?</a:t>
          </a:r>
          <a:endParaRPr lang="en-US" dirty="0"/>
        </a:p>
      </dgm:t>
    </dgm:pt>
    <dgm:pt modelId="{C76775E3-EC7F-415E-986F-A47606F93851}" type="parTrans" cxnId="{E90A67A9-2B11-4C6E-8232-CDD380FDCE27}">
      <dgm:prSet/>
      <dgm:spPr/>
      <dgm:t>
        <a:bodyPr/>
        <a:lstStyle/>
        <a:p>
          <a:endParaRPr lang="en-US"/>
        </a:p>
      </dgm:t>
    </dgm:pt>
    <dgm:pt modelId="{CB35A577-BF5C-41EE-BF66-99C5108BE1DD}" type="sibTrans" cxnId="{E90A67A9-2B11-4C6E-8232-CDD380FDCE27}">
      <dgm:prSet/>
      <dgm:spPr/>
      <dgm:t>
        <a:bodyPr/>
        <a:lstStyle/>
        <a:p>
          <a:endParaRPr lang="en-US"/>
        </a:p>
      </dgm:t>
    </dgm:pt>
    <dgm:pt modelId="{F1064868-F284-4F66-8F4A-6D67E9ACB702}">
      <dgm:prSet phldrT="[Text]" custT="1"/>
      <dgm:spPr/>
      <dgm:t>
        <a:bodyPr/>
        <a:lstStyle/>
        <a:p>
          <a:r>
            <a:rPr lang="en-US" sz="1500" dirty="0" smtClean="0"/>
            <a:t>Your </a:t>
          </a:r>
          <a:r>
            <a:rPr lang="en-US" sz="1500" u="sng" dirty="0" smtClean="0"/>
            <a:t>confidence</a:t>
          </a:r>
          <a:r>
            <a:rPr lang="en-US" sz="1500" dirty="0" smtClean="0"/>
            <a:t> in yourself and them</a:t>
          </a:r>
          <a:endParaRPr lang="en-US" sz="1500" dirty="0"/>
        </a:p>
      </dgm:t>
    </dgm:pt>
    <dgm:pt modelId="{AA589FFA-49E1-4664-B51C-B9A2A026E2C7}" type="parTrans" cxnId="{19312655-8A26-45A6-B95C-B370A20B9726}">
      <dgm:prSet/>
      <dgm:spPr/>
      <dgm:t>
        <a:bodyPr/>
        <a:lstStyle/>
        <a:p>
          <a:endParaRPr lang="en-US"/>
        </a:p>
      </dgm:t>
    </dgm:pt>
    <dgm:pt modelId="{45A389FE-78D0-4BA9-8C1B-F102F5B605CC}" type="sibTrans" cxnId="{19312655-8A26-45A6-B95C-B370A20B9726}">
      <dgm:prSet/>
      <dgm:spPr/>
      <dgm:t>
        <a:bodyPr/>
        <a:lstStyle/>
        <a:p>
          <a:endParaRPr lang="en-US"/>
        </a:p>
      </dgm:t>
    </dgm:pt>
    <dgm:pt modelId="{2FB8C106-9113-4270-9B9E-519CD9280013}">
      <dgm:prSet phldrT="[Text]" custT="1"/>
      <dgm:spPr/>
      <dgm:t>
        <a:bodyPr/>
        <a:lstStyle/>
        <a:p>
          <a:r>
            <a:rPr lang="en-US" sz="1500" dirty="0" smtClean="0"/>
            <a:t>Your </a:t>
          </a:r>
          <a:r>
            <a:rPr lang="en-US" sz="1500" u="sng" dirty="0" smtClean="0"/>
            <a:t>gratitude</a:t>
          </a:r>
          <a:r>
            <a:rPr lang="en-US" sz="1500" u="none" dirty="0" smtClean="0"/>
            <a:t> for them</a:t>
          </a:r>
          <a:endParaRPr lang="en-US" sz="1500" u="none" dirty="0"/>
        </a:p>
      </dgm:t>
    </dgm:pt>
    <dgm:pt modelId="{AEACC7F9-CA8D-4D9C-B060-A12FE62001DC}" type="parTrans" cxnId="{D7177501-3E1E-4DD4-87F6-A60D10AFA254}">
      <dgm:prSet/>
      <dgm:spPr/>
      <dgm:t>
        <a:bodyPr/>
        <a:lstStyle/>
        <a:p>
          <a:endParaRPr lang="en-US"/>
        </a:p>
      </dgm:t>
    </dgm:pt>
    <dgm:pt modelId="{24395CC6-8FB6-4A33-9094-35ACF784CCFB}" type="sibTrans" cxnId="{D7177501-3E1E-4DD4-87F6-A60D10AFA254}">
      <dgm:prSet/>
      <dgm:spPr/>
      <dgm:t>
        <a:bodyPr/>
        <a:lstStyle/>
        <a:p>
          <a:endParaRPr lang="en-US"/>
        </a:p>
      </dgm:t>
    </dgm:pt>
    <dgm:pt modelId="{EC7AFCD8-8346-481E-AEDF-69CF228C4788}" type="pres">
      <dgm:prSet presAssocID="{2E0DE8BA-EC5D-48CE-97D7-861936C29A89}" presName="Name0" presStyleCnt="0">
        <dgm:presLayoutVars>
          <dgm:dir/>
          <dgm:animLvl val="lvl"/>
          <dgm:resizeHandles val="exact"/>
        </dgm:presLayoutVars>
      </dgm:prSet>
      <dgm:spPr/>
      <dgm:t>
        <a:bodyPr/>
        <a:lstStyle/>
        <a:p>
          <a:endParaRPr lang="en-US"/>
        </a:p>
      </dgm:t>
    </dgm:pt>
    <dgm:pt modelId="{8944EC82-58FE-4384-9905-060EBACE4E47}" type="pres">
      <dgm:prSet presAssocID="{53883B9E-44A9-464F-A5D5-6DD35BAF1AF2}" presName="composite" presStyleCnt="0"/>
      <dgm:spPr/>
    </dgm:pt>
    <dgm:pt modelId="{9FFBFD41-DE7A-47B9-A2D3-42D6EC728CF4}" type="pres">
      <dgm:prSet presAssocID="{53883B9E-44A9-464F-A5D5-6DD35BAF1AF2}" presName="parTx" presStyleLbl="alignNode1" presStyleIdx="0" presStyleCnt="3">
        <dgm:presLayoutVars>
          <dgm:chMax val="0"/>
          <dgm:chPref val="0"/>
          <dgm:bulletEnabled val="1"/>
        </dgm:presLayoutVars>
      </dgm:prSet>
      <dgm:spPr/>
      <dgm:t>
        <a:bodyPr/>
        <a:lstStyle/>
        <a:p>
          <a:endParaRPr lang="en-US"/>
        </a:p>
      </dgm:t>
    </dgm:pt>
    <dgm:pt modelId="{E53E17DB-60F3-4165-B744-6BD8377E8963}" type="pres">
      <dgm:prSet presAssocID="{53883B9E-44A9-464F-A5D5-6DD35BAF1AF2}" presName="desTx" presStyleLbl="alignAccFollowNode1" presStyleIdx="0" presStyleCnt="3">
        <dgm:presLayoutVars>
          <dgm:bulletEnabled val="1"/>
        </dgm:presLayoutVars>
      </dgm:prSet>
      <dgm:spPr/>
      <dgm:t>
        <a:bodyPr/>
        <a:lstStyle/>
        <a:p>
          <a:endParaRPr lang="en-US"/>
        </a:p>
      </dgm:t>
    </dgm:pt>
    <dgm:pt modelId="{24F0E482-475C-4810-B183-8E6ABAB1E419}" type="pres">
      <dgm:prSet presAssocID="{BBCE1D63-164C-4460-A2E7-E1D2C77ED063}" presName="space" presStyleCnt="0"/>
      <dgm:spPr/>
    </dgm:pt>
    <dgm:pt modelId="{0986F2E5-7A25-4BB5-97A9-36CBE2E9FA76}" type="pres">
      <dgm:prSet presAssocID="{0354BBDE-F6D6-48FA-935C-5C9A7D47413B}" presName="composite" presStyleCnt="0"/>
      <dgm:spPr/>
    </dgm:pt>
    <dgm:pt modelId="{0DA736DD-4B9C-4C22-8868-7FF6BBA8F3F9}" type="pres">
      <dgm:prSet presAssocID="{0354BBDE-F6D6-48FA-935C-5C9A7D47413B}" presName="parTx" presStyleLbl="alignNode1" presStyleIdx="1" presStyleCnt="3">
        <dgm:presLayoutVars>
          <dgm:chMax val="0"/>
          <dgm:chPref val="0"/>
          <dgm:bulletEnabled val="1"/>
        </dgm:presLayoutVars>
      </dgm:prSet>
      <dgm:spPr/>
      <dgm:t>
        <a:bodyPr/>
        <a:lstStyle/>
        <a:p>
          <a:endParaRPr lang="en-US"/>
        </a:p>
      </dgm:t>
    </dgm:pt>
    <dgm:pt modelId="{6D5C5B8C-F5E5-4080-887D-26B6877509EC}" type="pres">
      <dgm:prSet presAssocID="{0354BBDE-F6D6-48FA-935C-5C9A7D47413B}" presName="desTx" presStyleLbl="alignAccFollowNode1" presStyleIdx="1" presStyleCnt="3">
        <dgm:presLayoutVars>
          <dgm:bulletEnabled val="1"/>
        </dgm:presLayoutVars>
      </dgm:prSet>
      <dgm:spPr/>
      <dgm:t>
        <a:bodyPr/>
        <a:lstStyle/>
        <a:p>
          <a:endParaRPr lang="en-US"/>
        </a:p>
      </dgm:t>
    </dgm:pt>
    <dgm:pt modelId="{B489E6E9-32FB-4E96-89CA-2E6E273FCDB5}" type="pres">
      <dgm:prSet presAssocID="{331454B3-0CE8-43D4-B7C8-224360D34715}" presName="space" presStyleCnt="0"/>
      <dgm:spPr/>
    </dgm:pt>
    <dgm:pt modelId="{439EEEAC-8612-48A3-86D0-741CFF679151}" type="pres">
      <dgm:prSet presAssocID="{05704E3D-3963-4FA4-91F2-2EEAF4CD3F85}" presName="composite" presStyleCnt="0"/>
      <dgm:spPr/>
    </dgm:pt>
    <dgm:pt modelId="{E2AE926B-7F15-4CEF-B145-1BDA696563C8}" type="pres">
      <dgm:prSet presAssocID="{05704E3D-3963-4FA4-91F2-2EEAF4CD3F85}" presName="parTx" presStyleLbl="alignNode1" presStyleIdx="2" presStyleCnt="3" custLinFactNeighborX="2422" custLinFactNeighborY="-1325">
        <dgm:presLayoutVars>
          <dgm:chMax val="0"/>
          <dgm:chPref val="0"/>
          <dgm:bulletEnabled val="1"/>
        </dgm:presLayoutVars>
      </dgm:prSet>
      <dgm:spPr/>
      <dgm:t>
        <a:bodyPr/>
        <a:lstStyle/>
        <a:p>
          <a:endParaRPr lang="en-US"/>
        </a:p>
      </dgm:t>
    </dgm:pt>
    <dgm:pt modelId="{7C889A3C-60E4-45F6-8E06-52600638FEFE}" type="pres">
      <dgm:prSet presAssocID="{05704E3D-3963-4FA4-91F2-2EEAF4CD3F85}" presName="desTx" presStyleLbl="alignAccFollowNode1" presStyleIdx="2" presStyleCnt="3">
        <dgm:presLayoutVars>
          <dgm:bulletEnabled val="1"/>
        </dgm:presLayoutVars>
      </dgm:prSet>
      <dgm:spPr/>
      <dgm:t>
        <a:bodyPr/>
        <a:lstStyle/>
        <a:p>
          <a:endParaRPr lang="en-US"/>
        </a:p>
      </dgm:t>
    </dgm:pt>
  </dgm:ptLst>
  <dgm:cxnLst>
    <dgm:cxn modelId="{6A0AF68B-7F5C-403D-BE09-BB3084B7E20D}" srcId="{53883B9E-44A9-464F-A5D5-6DD35BAF1AF2}" destId="{4A7EA37D-9EED-4C6A-98D9-F05A25BC44D6}" srcOrd="1" destOrd="0" parTransId="{34EC63EB-2773-4844-97C4-7F5B89043DD8}" sibTransId="{31798143-246D-496F-90F7-A186DC793598}"/>
    <dgm:cxn modelId="{F5F8441E-5414-4921-B208-E565CE2EBBA8}" type="presOf" srcId="{31202CB9-2B79-488B-8557-CED66D1DD75F}" destId="{6D5C5B8C-F5E5-4080-887D-26B6877509EC}" srcOrd="0" destOrd="0" presId="urn:microsoft.com/office/officeart/2005/8/layout/hList1"/>
    <dgm:cxn modelId="{DFA5D4AE-8D07-47BD-8BE1-45A5E9963E6B}" srcId="{53883B9E-44A9-464F-A5D5-6DD35BAF1AF2}" destId="{8835A410-340E-42A5-97B7-2B8099C9F3FC}" srcOrd="0" destOrd="0" parTransId="{2A1DFAF9-294C-498E-9DF1-1758141CAB93}" sibTransId="{45514116-ACF8-47AD-87AE-BC686D391654}"/>
    <dgm:cxn modelId="{19312655-8A26-45A6-B95C-B370A20B9726}" srcId="{05704E3D-3963-4FA4-91F2-2EEAF4CD3F85}" destId="{F1064868-F284-4F66-8F4A-6D67E9ACB702}" srcOrd="0" destOrd="0" parTransId="{AA589FFA-49E1-4664-B51C-B9A2A026E2C7}" sibTransId="{45A389FE-78D0-4BA9-8C1B-F102F5B605CC}"/>
    <dgm:cxn modelId="{73C085D1-AC2F-4E1A-B45F-7F48864856FA}" type="presOf" srcId="{2EB1AA7A-B18B-4243-955C-13E6D2F54AF1}" destId="{6D5C5B8C-F5E5-4080-887D-26B6877509EC}" srcOrd="0" destOrd="1" presId="urn:microsoft.com/office/officeart/2005/8/layout/hList1"/>
    <dgm:cxn modelId="{567A3F4A-BE38-4036-AB60-01E0B3BE0DED}" type="presOf" srcId="{0354BBDE-F6D6-48FA-935C-5C9A7D47413B}" destId="{0DA736DD-4B9C-4C22-8868-7FF6BBA8F3F9}" srcOrd="0" destOrd="0" presId="urn:microsoft.com/office/officeart/2005/8/layout/hList1"/>
    <dgm:cxn modelId="{6B121337-A9C7-45C8-AB55-B3DE3479215A}" srcId="{2E0DE8BA-EC5D-48CE-97D7-861936C29A89}" destId="{53883B9E-44A9-464F-A5D5-6DD35BAF1AF2}" srcOrd="0" destOrd="0" parTransId="{5DC58F35-B003-4028-983D-577EABBF5D8A}" sibTransId="{BBCE1D63-164C-4460-A2E7-E1D2C77ED063}"/>
    <dgm:cxn modelId="{BBC61519-52E3-40B2-BC43-810EA0D8F9E2}" type="presOf" srcId="{05704E3D-3963-4FA4-91F2-2EEAF4CD3F85}" destId="{E2AE926B-7F15-4CEF-B145-1BDA696563C8}" srcOrd="0" destOrd="0" presId="urn:microsoft.com/office/officeart/2005/8/layout/hList1"/>
    <dgm:cxn modelId="{0D48B032-BE74-486F-B4FB-4F0F7576F5DB}" type="presOf" srcId="{4A7EA37D-9EED-4C6A-98D9-F05A25BC44D6}" destId="{E53E17DB-60F3-4165-B744-6BD8377E8963}" srcOrd="0" destOrd="1" presId="urn:microsoft.com/office/officeart/2005/8/layout/hList1"/>
    <dgm:cxn modelId="{B97F8F6D-0144-432B-B09F-3867C6A4D321}" srcId="{0354BBDE-F6D6-48FA-935C-5C9A7D47413B}" destId="{2EB1AA7A-B18B-4243-955C-13E6D2F54AF1}" srcOrd="1" destOrd="0" parTransId="{C305093E-8F69-4728-B0AC-50CA87DDAF5A}" sibTransId="{A316C529-9EAC-4FA2-ADFE-3F332C28275C}"/>
    <dgm:cxn modelId="{43B8279C-A19B-4610-A718-89152B47C632}" type="presOf" srcId="{2FB8C106-9113-4270-9B9E-519CD9280013}" destId="{7C889A3C-60E4-45F6-8E06-52600638FEFE}" srcOrd="0" destOrd="1" presId="urn:microsoft.com/office/officeart/2005/8/layout/hList1"/>
    <dgm:cxn modelId="{5C0FA8AF-A332-4982-8224-5D60CA191E6D}" type="presOf" srcId="{2E0DE8BA-EC5D-48CE-97D7-861936C29A89}" destId="{EC7AFCD8-8346-481E-AEDF-69CF228C4788}" srcOrd="0" destOrd="0" presId="urn:microsoft.com/office/officeart/2005/8/layout/hList1"/>
    <dgm:cxn modelId="{63EB1D6D-21BA-4592-B5CF-3E0DC3C3FD1C}" srcId="{2E0DE8BA-EC5D-48CE-97D7-861936C29A89}" destId="{0354BBDE-F6D6-48FA-935C-5C9A7D47413B}" srcOrd="1" destOrd="0" parTransId="{8D464921-FA80-4E22-9EBB-A15FDFAEB8F7}" sibTransId="{331454B3-0CE8-43D4-B7C8-224360D34715}"/>
    <dgm:cxn modelId="{3568D6D0-0B3B-4FA6-868E-CC67464ED572}" type="presOf" srcId="{8835A410-340E-42A5-97B7-2B8099C9F3FC}" destId="{E53E17DB-60F3-4165-B744-6BD8377E8963}" srcOrd="0" destOrd="0" presId="urn:microsoft.com/office/officeart/2005/8/layout/hList1"/>
    <dgm:cxn modelId="{E90A67A9-2B11-4C6E-8232-CDD380FDCE27}" srcId="{2E0DE8BA-EC5D-48CE-97D7-861936C29A89}" destId="{05704E3D-3963-4FA4-91F2-2EEAF4CD3F85}" srcOrd="2" destOrd="0" parTransId="{C76775E3-EC7F-415E-986F-A47606F93851}" sibTransId="{CB35A577-BF5C-41EE-BF66-99C5108BE1DD}"/>
    <dgm:cxn modelId="{D7177501-3E1E-4DD4-87F6-A60D10AFA254}" srcId="{05704E3D-3963-4FA4-91F2-2EEAF4CD3F85}" destId="{2FB8C106-9113-4270-9B9E-519CD9280013}" srcOrd="1" destOrd="0" parTransId="{AEACC7F9-CA8D-4D9C-B060-A12FE62001DC}" sibTransId="{24395CC6-8FB6-4A33-9094-35ACF784CCFB}"/>
    <dgm:cxn modelId="{3D7017F8-A19B-4FB9-B08F-A0C972938F32}" srcId="{0354BBDE-F6D6-48FA-935C-5C9A7D47413B}" destId="{31202CB9-2B79-488B-8557-CED66D1DD75F}" srcOrd="0" destOrd="0" parTransId="{A6CA2F6C-C868-48B6-B6CD-F7E1B856A3BC}" sibTransId="{A49C16DB-4E6F-4D57-95E4-CBB74E4F3D87}"/>
    <dgm:cxn modelId="{FC9DDCBC-19C8-426F-B3C0-2A34F2E01125}" type="presOf" srcId="{F1064868-F284-4F66-8F4A-6D67E9ACB702}" destId="{7C889A3C-60E4-45F6-8E06-52600638FEFE}" srcOrd="0" destOrd="0" presId="urn:microsoft.com/office/officeart/2005/8/layout/hList1"/>
    <dgm:cxn modelId="{5B8C70AE-A966-4472-A5B1-A3A68681B135}" type="presOf" srcId="{53883B9E-44A9-464F-A5D5-6DD35BAF1AF2}" destId="{9FFBFD41-DE7A-47B9-A2D3-42D6EC728CF4}" srcOrd="0" destOrd="0" presId="urn:microsoft.com/office/officeart/2005/8/layout/hList1"/>
    <dgm:cxn modelId="{7A34AB04-2B4F-449E-A7C8-6291E3A634F6}" type="presParOf" srcId="{EC7AFCD8-8346-481E-AEDF-69CF228C4788}" destId="{8944EC82-58FE-4384-9905-060EBACE4E47}" srcOrd="0" destOrd="0" presId="urn:microsoft.com/office/officeart/2005/8/layout/hList1"/>
    <dgm:cxn modelId="{0F31816E-A14D-47D3-ABE2-32B87AA1C9EE}" type="presParOf" srcId="{8944EC82-58FE-4384-9905-060EBACE4E47}" destId="{9FFBFD41-DE7A-47B9-A2D3-42D6EC728CF4}" srcOrd="0" destOrd="0" presId="urn:microsoft.com/office/officeart/2005/8/layout/hList1"/>
    <dgm:cxn modelId="{3C4EEF35-5E83-4864-8D4C-8EAD4F5AEA20}" type="presParOf" srcId="{8944EC82-58FE-4384-9905-060EBACE4E47}" destId="{E53E17DB-60F3-4165-B744-6BD8377E8963}" srcOrd="1" destOrd="0" presId="urn:microsoft.com/office/officeart/2005/8/layout/hList1"/>
    <dgm:cxn modelId="{4996A6E9-23F3-4ADF-9D67-8050EE491DF5}" type="presParOf" srcId="{EC7AFCD8-8346-481E-AEDF-69CF228C4788}" destId="{24F0E482-475C-4810-B183-8E6ABAB1E419}" srcOrd="1" destOrd="0" presId="urn:microsoft.com/office/officeart/2005/8/layout/hList1"/>
    <dgm:cxn modelId="{57288F22-58B7-441C-A56C-8D429E5B9763}" type="presParOf" srcId="{EC7AFCD8-8346-481E-AEDF-69CF228C4788}" destId="{0986F2E5-7A25-4BB5-97A9-36CBE2E9FA76}" srcOrd="2" destOrd="0" presId="urn:microsoft.com/office/officeart/2005/8/layout/hList1"/>
    <dgm:cxn modelId="{3949950B-12C7-4321-9742-98FF9F24CBA1}" type="presParOf" srcId="{0986F2E5-7A25-4BB5-97A9-36CBE2E9FA76}" destId="{0DA736DD-4B9C-4C22-8868-7FF6BBA8F3F9}" srcOrd="0" destOrd="0" presId="urn:microsoft.com/office/officeart/2005/8/layout/hList1"/>
    <dgm:cxn modelId="{4F1145BF-5296-40C2-B739-EECD4257EE8A}" type="presParOf" srcId="{0986F2E5-7A25-4BB5-97A9-36CBE2E9FA76}" destId="{6D5C5B8C-F5E5-4080-887D-26B6877509EC}" srcOrd="1" destOrd="0" presId="urn:microsoft.com/office/officeart/2005/8/layout/hList1"/>
    <dgm:cxn modelId="{CE05C10A-E295-4C25-9A8F-54025F611C86}" type="presParOf" srcId="{EC7AFCD8-8346-481E-AEDF-69CF228C4788}" destId="{B489E6E9-32FB-4E96-89CA-2E6E273FCDB5}" srcOrd="3" destOrd="0" presId="urn:microsoft.com/office/officeart/2005/8/layout/hList1"/>
    <dgm:cxn modelId="{FF788AAD-3BEE-47B6-8144-F0F7650EB356}" type="presParOf" srcId="{EC7AFCD8-8346-481E-AEDF-69CF228C4788}" destId="{439EEEAC-8612-48A3-86D0-741CFF679151}" srcOrd="4" destOrd="0" presId="urn:microsoft.com/office/officeart/2005/8/layout/hList1"/>
    <dgm:cxn modelId="{17507573-32B6-4714-8496-918E80E81DBC}" type="presParOf" srcId="{439EEEAC-8612-48A3-86D0-741CFF679151}" destId="{E2AE926B-7F15-4CEF-B145-1BDA696563C8}" srcOrd="0" destOrd="0" presId="urn:microsoft.com/office/officeart/2005/8/layout/hList1"/>
    <dgm:cxn modelId="{A8FC19D4-5838-49B5-86F8-87F7C41A2FE0}" type="presParOf" srcId="{439EEEAC-8612-48A3-86D0-741CFF679151}" destId="{7C889A3C-60E4-45F6-8E06-52600638FEFE}" srcOrd="1" destOrd="0" presId="urn:microsoft.com/office/officeart/2005/8/layout/hList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531E7A-6F3E-4564-83B9-0D5548841BB4}">
      <dsp:nvSpPr>
        <dsp:cNvPr id="0" name=""/>
        <dsp:cNvSpPr/>
      </dsp:nvSpPr>
      <dsp:spPr>
        <a:xfrm>
          <a:off x="2074143" y="61"/>
          <a:ext cx="1642913" cy="1642913"/>
        </a:xfrm>
        <a:prstGeom prst="ellipse">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0" tIns="31750" rIns="31750" bIns="31750" numCol="1" spcCol="1270" anchor="ctr" anchorCtr="0">
          <a:noAutofit/>
        </a:bodyPr>
        <a:lstStyle/>
        <a:p>
          <a:pPr lvl="0" algn="ctr" defTabSz="1111250">
            <a:lnSpc>
              <a:spcPct val="90000"/>
            </a:lnSpc>
            <a:spcBef>
              <a:spcPct val="0"/>
            </a:spcBef>
            <a:spcAft>
              <a:spcPct val="35000"/>
            </a:spcAft>
          </a:pPr>
          <a:r>
            <a:rPr lang="en-US" sz="2500" kern="1200" dirty="0" smtClean="0"/>
            <a:t>Thought</a:t>
          </a:r>
          <a:endParaRPr lang="en-US" sz="2500" kern="1200" dirty="0"/>
        </a:p>
      </dsp:txBody>
      <dsp:txXfrm>
        <a:off x="2314742" y="240660"/>
        <a:ext cx="1161715" cy="1161715"/>
      </dsp:txXfrm>
    </dsp:sp>
    <dsp:sp modelId="{3664A26F-17BF-436A-88DB-8DDFE18085A4}">
      <dsp:nvSpPr>
        <dsp:cNvPr id="0" name=""/>
        <dsp:cNvSpPr/>
      </dsp:nvSpPr>
      <dsp:spPr>
        <a:xfrm rot="3600000">
          <a:off x="3287654" y="1604276"/>
          <a:ext cx="439873" cy="554483"/>
        </a:xfrm>
        <a:prstGeom prst="rightArrow">
          <a:avLst>
            <a:gd name="adj1" fmla="val 60000"/>
            <a:gd name="adj2" fmla="val 50000"/>
          </a:avLst>
        </a:prstGeom>
        <a:solidFill>
          <a:schemeClr val="accent2">
            <a:lumMod val="75000"/>
          </a:schemeClr>
        </a:solidFill>
        <a:ln>
          <a:solidFill>
            <a:schemeClr val="accent2">
              <a:lumMod val="75000"/>
            </a:schemeClr>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n-US" sz="2000" kern="1200"/>
        </a:p>
      </dsp:txBody>
      <dsp:txXfrm>
        <a:off x="3320645" y="1658032"/>
        <a:ext cx="307911" cy="332689"/>
      </dsp:txXfrm>
    </dsp:sp>
    <dsp:sp modelId="{C93F670E-7358-48C4-9DF6-67D05FA0EE2B}">
      <dsp:nvSpPr>
        <dsp:cNvPr id="0" name=""/>
        <dsp:cNvSpPr/>
      </dsp:nvSpPr>
      <dsp:spPr>
        <a:xfrm>
          <a:off x="3310575" y="2141624"/>
          <a:ext cx="1642913" cy="1642913"/>
        </a:xfrm>
        <a:prstGeom prst="ellipse">
          <a:avLst/>
        </a:prstGeom>
        <a:solidFill>
          <a:schemeClr val="accent5">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0" tIns="31750" rIns="31750" bIns="31750" numCol="1" spcCol="1270" anchor="ctr" anchorCtr="0">
          <a:noAutofit/>
        </a:bodyPr>
        <a:lstStyle/>
        <a:p>
          <a:pPr lvl="0" algn="ctr" defTabSz="1111250">
            <a:lnSpc>
              <a:spcPct val="90000"/>
            </a:lnSpc>
            <a:spcBef>
              <a:spcPct val="0"/>
            </a:spcBef>
            <a:spcAft>
              <a:spcPct val="35000"/>
            </a:spcAft>
          </a:pPr>
          <a:r>
            <a:rPr lang="en-US" sz="2500" kern="1200" dirty="0" smtClean="0"/>
            <a:t>Emotion</a:t>
          </a:r>
          <a:endParaRPr lang="en-US" sz="2500" kern="1200" dirty="0"/>
        </a:p>
      </dsp:txBody>
      <dsp:txXfrm>
        <a:off x="3551174" y="2382223"/>
        <a:ext cx="1161715" cy="1161715"/>
      </dsp:txXfrm>
    </dsp:sp>
    <dsp:sp modelId="{B8F59A36-F4EC-4896-9184-BCABA54D9AC6}">
      <dsp:nvSpPr>
        <dsp:cNvPr id="0" name=""/>
        <dsp:cNvSpPr/>
      </dsp:nvSpPr>
      <dsp:spPr>
        <a:xfrm rot="10800000">
          <a:off x="2688112" y="2685839"/>
          <a:ext cx="439873" cy="554483"/>
        </a:xfrm>
        <a:prstGeom prst="rightArrow">
          <a:avLst>
            <a:gd name="adj1" fmla="val 60000"/>
            <a:gd name="adj2" fmla="val 50000"/>
          </a:avLst>
        </a:prstGeom>
        <a:solidFill>
          <a:schemeClr val="accent2">
            <a:lumMod val="75000"/>
          </a:schemeClr>
        </a:solidFill>
        <a:ln>
          <a:solidFill>
            <a:schemeClr val="accent2">
              <a:lumMod val="75000"/>
            </a:schemeClr>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n-US" sz="2000" kern="1200"/>
        </a:p>
      </dsp:txBody>
      <dsp:txXfrm rot="10800000">
        <a:off x="2820074" y="2796736"/>
        <a:ext cx="307911" cy="332689"/>
      </dsp:txXfrm>
    </dsp:sp>
    <dsp:sp modelId="{133C2883-C4AA-40B4-8247-C39B4C0A6227}">
      <dsp:nvSpPr>
        <dsp:cNvPr id="0" name=""/>
        <dsp:cNvSpPr/>
      </dsp:nvSpPr>
      <dsp:spPr>
        <a:xfrm>
          <a:off x="837711" y="2141624"/>
          <a:ext cx="1642913" cy="1642913"/>
        </a:xfrm>
        <a:prstGeom prst="ellipse">
          <a:avLst/>
        </a:prstGeom>
        <a:solidFill>
          <a:schemeClr val="accent4">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0" tIns="31750" rIns="31750" bIns="31750" numCol="1" spcCol="1270" anchor="ctr" anchorCtr="0">
          <a:noAutofit/>
        </a:bodyPr>
        <a:lstStyle/>
        <a:p>
          <a:pPr lvl="0" algn="ctr" defTabSz="1111250">
            <a:lnSpc>
              <a:spcPct val="90000"/>
            </a:lnSpc>
            <a:spcBef>
              <a:spcPct val="0"/>
            </a:spcBef>
            <a:spcAft>
              <a:spcPct val="35000"/>
            </a:spcAft>
          </a:pPr>
          <a:r>
            <a:rPr lang="en-US" sz="2500" kern="1200" dirty="0" smtClean="0"/>
            <a:t>Action</a:t>
          </a:r>
          <a:endParaRPr lang="en-US" sz="2500" kern="1200" dirty="0"/>
        </a:p>
      </dsp:txBody>
      <dsp:txXfrm>
        <a:off x="1078310" y="2382223"/>
        <a:ext cx="1161715" cy="1161715"/>
      </dsp:txXfrm>
    </dsp:sp>
    <dsp:sp modelId="{62395377-0E2E-4315-89E9-5BA2660EDEB5}">
      <dsp:nvSpPr>
        <dsp:cNvPr id="0" name=""/>
        <dsp:cNvSpPr/>
      </dsp:nvSpPr>
      <dsp:spPr>
        <a:xfrm rot="18000000">
          <a:off x="2051222" y="1625839"/>
          <a:ext cx="439873" cy="554483"/>
        </a:xfrm>
        <a:prstGeom prst="rightArrow">
          <a:avLst>
            <a:gd name="adj1" fmla="val 60000"/>
            <a:gd name="adj2" fmla="val 50000"/>
          </a:avLst>
        </a:prstGeom>
        <a:solidFill>
          <a:schemeClr val="accent2">
            <a:lumMod val="75000"/>
          </a:schemeClr>
        </a:solidFill>
        <a:ln>
          <a:solidFill>
            <a:schemeClr val="accent2">
              <a:lumMod val="75000"/>
            </a:schemeClr>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n-US" sz="2000" kern="1200"/>
        </a:p>
      </dsp:txBody>
      <dsp:txXfrm>
        <a:off x="2084213" y="1793877"/>
        <a:ext cx="307911" cy="33268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5A3C0C-96CB-4169-9C0A-82DC0AC51F0D}">
      <dsp:nvSpPr>
        <dsp:cNvPr id="0" name=""/>
        <dsp:cNvSpPr/>
      </dsp:nvSpPr>
      <dsp:spPr>
        <a:xfrm>
          <a:off x="1188240" y="613086"/>
          <a:ext cx="4100518" cy="4100518"/>
        </a:xfrm>
        <a:prstGeom prst="blockArc">
          <a:avLst>
            <a:gd name="adj1" fmla="val 11880000"/>
            <a:gd name="adj2" fmla="val 16200000"/>
            <a:gd name="adj3" fmla="val 4634"/>
          </a:avLst>
        </a:prstGeom>
        <a:solidFill>
          <a:schemeClr val="tx1">
            <a:lumMod val="75000"/>
            <a:lumOff val="25000"/>
          </a:schemeClr>
        </a:solidFill>
        <a:ln>
          <a:noFill/>
        </a:ln>
        <a:effectLst/>
      </dsp:spPr>
      <dsp:style>
        <a:lnRef idx="0">
          <a:scrgbClr r="0" g="0" b="0"/>
        </a:lnRef>
        <a:fillRef idx="1">
          <a:scrgbClr r="0" g="0" b="0"/>
        </a:fillRef>
        <a:effectRef idx="0">
          <a:scrgbClr r="0" g="0" b="0"/>
        </a:effectRef>
        <a:fontRef idx="minor">
          <a:schemeClr val="lt1"/>
        </a:fontRef>
      </dsp:style>
    </dsp:sp>
    <dsp:sp modelId="{1C872F95-18BA-4400-B33C-C5517CAED705}">
      <dsp:nvSpPr>
        <dsp:cNvPr id="0" name=""/>
        <dsp:cNvSpPr/>
      </dsp:nvSpPr>
      <dsp:spPr>
        <a:xfrm>
          <a:off x="1188240" y="613086"/>
          <a:ext cx="4100518" cy="4100518"/>
        </a:xfrm>
        <a:prstGeom prst="blockArc">
          <a:avLst>
            <a:gd name="adj1" fmla="val 7560000"/>
            <a:gd name="adj2" fmla="val 11880000"/>
            <a:gd name="adj3" fmla="val 4634"/>
          </a:avLst>
        </a:prstGeom>
        <a:solidFill>
          <a:schemeClr val="tx1">
            <a:lumMod val="75000"/>
            <a:lumOff val="25000"/>
          </a:schemeClr>
        </a:solidFill>
        <a:ln>
          <a:noFill/>
        </a:ln>
        <a:effectLst/>
      </dsp:spPr>
      <dsp:style>
        <a:lnRef idx="0">
          <a:scrgbClr r="0" g="0" b="0"/>
        </a:lnRef>
        <a:fillRef idx="1">
          <a:scrgbClr r="0" g="0" b="0"/>
        </a:fillRef>
        <a:effectRef idx="0">
          <a:scrgbClr r="0" g="0" b="0"/>
        </a:effectRef>
        <a:fontRef idx="minor">
          <a:schemeClr val="lt1"/>
        </a:fontRef>
      </dsp:style>
    </dsp:sp>
    <dsp:sp modelId="{D738CFFA-DCB7-473A-A232-0EF9C58C3745}">
      <dsp:nvSpPr>
        <dsp:cNvPr id="0" name=""/>
        <dsp:cNvSpPr/>
      </dsp:nvSpPr>
      <dsp:spPr>
        <a:xfrm>
          <a:off x="1188240" y="613086"/>
          <a:ext cx="4100518" cy="4100518"/>
        </a:xfrm>
        <a:prstGeom prst="blockArc">
          <a:avLst>
            <a:gd name="adj1" fmla="val 3240000"/>
            <a:gd name="adj2" fmla="val 7560000"/>
            <a:gd name="adj3" fmla="val 4634"/>
          </a:avLst>
        </a:prstGeom>
        <a:solidFill>
          <a:schemeClr val="tx1">
            <a:lumMod val="75000"/>
            <a:lumOff val="25000"/>
          </a:schemeClr>
        </a:solidFill>
        <a:ln>
          <a:noFill/>
        </a:ln>
        <a:effectLst/>
      </dsp:spPr>
      <dsp:style>
        <a:lnRef idx="0">
          <a:scrgbClr r="0" g="0" b="0"/>
        </a:lnRef>
        <a:fillRef idx="1">
          <a:scrgbClr r="0" g="0" b="0"/>
        </a:fillRef>
        <a:effectRef idx="0">
          <a:scrgbClr r="0" g="0" b="0"/>
        </a:effectRef>
        <a:fontRef idx="minor">
          <a:schemeClr val="lt1"/>
        </a:fontRef>
      </dsp:style>
    </dsp:sp>
    <dsp:sp modelId="{F4D1D352-01FF-4FCC-B611-A9575040380D}">
      <dsp:nvSpPr>
        <dsp:cNvPr id="0" name=""/>
        <dsp:cNvSpPr/>
      </dsp:nvSpPr>
      <dsp:spPr>
        <a:xfrm>
          <a:off x="1188240" y="613086"/>
          <a:ext cx="4100518" cy="4100518"/>
        </a:xfrm>
        <a:prstGeom prst="blockArc">
          <a:avLst>
            <a:gd name="adj1" fmla="val 20520000"/>
            <a:gd name="adj2" fmla="val 3240000"/>
            <a:gd name="adj3" fmla="val 4634"/>
          </a:avLst>
        </a:prstGeom>
        <a:solidFill>
          <a:schemeClr val="tx1">
            <a:lumMod val="75000"/>
            <a:lumOff val="25000"/>
          </a:schemeClr>
        </a:solidFill>
        <a:ln>
          <a:noFill/>
        </a:ln>
        <a:effectLst/>
      </dsp:spPr>
      <dsp:style>
        <a:lnRef idx="0">
          <a:scrgbClr r="0" g="0" b="0"/>
        </a:lnRef>
        <a:fillRef idx="1">
          <a:scrgbClr r="0" g="0" b="0"/>
        </a:fillRef>
        <a:effectRef idx="0">
          <a:scrgbClr r="0" g="0" b="0"/>
        </a:effectRef>
        <a:fontRef idx="minor">
          <a:schemeClr val="lt1"/>
        </a:fontRef>
      </dsp:style>
    </dsp:sp>
    <dsp:sp modelId="{60655692-FCA2-4C97-BEE9-D8F38588EBE8}">
      <dsp:nvSpPr>
        <dsp:cNvPr id="0" name=""/>
        <dsp:cNvSpPr/>
      </dsp:nvSpPr>
      <dsp:spPr>
        <a:xfrm>
          <a:off x="1188240" y="613086"/>
          <a:ext cx="4100518" cy="4100518"/>
        </a:xfrm>
        <a:prstGeom prst="blockArc">
          <a:avLst>
            <a:gd name="adj1" fmla="val 16200000"/>
            <a:gd name="adj2" fmla="val 20520000"/>
            <a:gd name="adj3" fmla="val 4634"/>
          </a:avLst>
        </a:prstGeom>
        <a:solidFill>
          <a:schemeClr val="tx1">
            <a:lumMod val="65000"/>
            <a:lumOff val="35000"/>
          </a:schemeClr>
        </a:solidFill>
        <a:ln>
          <a:noFill/>
        </a:ln>
        <a:effectLst/>
      </dsp:spPr>
      <dsp:style>
        <a:lnRef idx="0">
          <a:scrgbClr r="0" g="0" b="0"/>
        </a:lnRef>
        <a:fillRef idx="1">
          <a:scrgbClr r="0" g="0" b="0"/>
        </a:fillRef>
        <a:effectRef idx="0">
          <a:scrgbClr r="0" g="0" b="0"/>
        </a:effectRef>
        <a:fontRef idx="minor">
          <a:schemeClr val="lt1"/>
        </a:fontRef>
      </dsp:style>
    </dsp:sp>
    <dsp:sp modelId="{4731F8E4-17EE-4263-B2CB-2A3E95EAB59D}">
      <dsp:nvSpPr>
        <dsp:cNvPr id="0" name=""/>
        <dsp:cNvSpPr/>
      </dsp:nvSpPr>
      <dsp:spPr>
        <a:xfrm>
          <a:off x="2296045" y="1720891"/>
          <a:ext cx="1884908" cy="1884908"/>
        </a:xfrm>
        <a:prstGeom prst="ellipse">
          <a:avLst/>
        </a:prstGeom>
        <a:solidFill>
          <a:schemeClr val="accent1">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en-US" sz="2100" kern="1200" dirty="0" smtClean="0"/>
            <a:t>Successful Connecting</a:t>
          </a:r>
          <a:endParaRPr lang="en-US" sz="2100" kern="1200" dirty="0"/>
        </a:p>
      </dsp:txBody>
      <dsp:txXfrm>
        <a:off x="2572083" y="1996929"/>
        <a:ext cx="1332832" cy="1332832"/>
      </dsp:txXfrm>
    </dsp:sp>
    <dsp:sp modelId="{C9B63F29-B385-4747-AB46-7D7631ACB99F}">
      <dsp:nvSpPr>
        <dsp:cNvPr id="0" name=""/>
        <dsp:cNvSpPr/>
      </dsp:nvSpPr>
      <dsp:spPr>
        <a:xfrm>
          <a:off x="2578782" y="868"/>
          <a:ext cx="1319435" cy="1319435"/>
        </a:xfrm>
        <a:prstGeom prst="ellipse">
          <a:avLst/>
        </a:prstGeom>
        <a:solidFill>
          <a:schemeClr val="accent4">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kern="1200" dirty="0" smtClean="0"/>
            <a:t>Relationships Who you know</a:t>
          </a:r>
          <a:endParaRPr lang="en-US" sz="1300" kern="1200" dirty="0"/>
        </a:p>
      </dsp:txBody>
      <dsp:txXfrm>
        <a:off x="2772009" y="194095"/>
        <a:ext cx="932981" cy="932981"/>
      </dsp:txXfrm>
    </dsp:sp>
    <dsp:sp modelId="{44723B65-957A-4B37-81FA-ED13DB9C47FC}">
      <dsp:nvSpPr>
        <dsp:cNvPr id="0" name=""/>
        <dsp:cNvSpPr/>
      </dsp:nvSpPr>
      <dsp:spPr>
        <a:xfrm>
          <a:off x="4483519" y="1384741"/>
          <a:ext cx="1319435" cy="1319435"/>
        </a:xfrm>
        <a:prstGeom prst="ellipse">
          <a:avLst/>
        </a:prstGeom>
        <a:solidFill>
          <a:schemeClr val="accent5">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kern="1200" dirty="0" smtClean="0"/>
            <a:t>Sacrifice </a:t>
          </a:r>
        </a:p>
        <a:p>
          <a:pPr lvl="0" algn="ctr" defTabSz="577850">
            <a:lnSpc>
              <a:spcPct val="90000"/>
            </a:lnSpc>
            <a:spcBef>
              <a:spcPct val="0"/>
            </a:spcBef>
            <a:spcAft>
              <a:spcPct val="35000"/>
            </a:spcAft>
          </a:pPr>
          <a:r>
            <a:rPr lang="en-US" sz="1300" kern="1200" dirty="0" smtClean="0"/>
            <a:t>How you live</a:t>
          </a:r>
          <a:endParaRPr lang="en-US" sz="1300" kern="1200" dirty="0"/>
        </a:p>
      </dsp:txBody>
      <dsp:txXfrm>
        <a:off x="4676746" y="1577968"/>
        <a:ext cx="932981" cy="932981"/>
      </dsp:txXfrm>
    </dsp:sp>
    <dsp:sp modelId="{A17E6288-CBE1-4020-81EA-E9A849360A8B}">
      <dsp:nvSpPr>
        <dsp:cNvPr id="0" name=""/>
        <dsp:cNvSpPr/>
      </dsp:nvSpPr>
      <dsp:spPr>
        <a:xfrm>
          <a:off x="3755974" y="3623894"/>
          <a:ext cx="1319435" cy="1319435"/>
        </a:xfrm>
        <a:prstGeom prst="ellipse">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kern="1200" dirty="0" smtClean="0"/>
            <a:t>Insight</a:t>
          </a:r>
        </a:p>
        <a:p>
          <a:pPr lvl="0" algn="ctr" defTabSz="577850">
            <a:lnSpc>
              <a:spcPct val="90000"/>
            </a:lnSpc>
            <a:spcBef>
              <a:spcPct val="0"/>
            </a:spcBef>
            <a:spcAft>
              <a:spcPct val="35000"/>
            </a:spcAft>
          </a:pPr>
          <a:r>
            <a:rPr lang="en-US" sz="1300" kern="1200" dirty="0" smtClean="0"/>
            <a:t>What you know</a:t>
          </a:r>
          <a:endParaRPr lang="en-US" sz="1300" kern="1200" dirty="0"/>
        </a:p>
      </dsp:txBody>
      <dsp:txXfrm>
        <a:off x="3949201" y="3817121"/>
        <a:ext cx="932981" cy="932981"/>
      </dsp:txXfrm>
    </dsp:sp>
    <dsp:sp modelId="{52AD7A6C-C24E-456C-B52F-9C4DF271A9E9}">
      <dsp:nvSpPr>
        <dsp:cNvPr id="0" name=""/>
        <dsp:cNvSpPr/>
      </dsp:nvSpPr>
      <dsp:spPr>
        <a:xfrm>
          <a:off x="1401589" y="3623894"/>
          <a:ext cx="1319435" cy="1319435"/>
        </a:xfrm>
        <a:prstGeom prst="ellipse">
          <a:avLst/>
        </a:prstGeom>
        <a:solidFill>
          <a:schemeClr val="accent3">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kern="1200" dirty="0" smtClean="0"/>
            <a:t>Success</a:t>
          </a:r>
        </a:p>
        <a:p>
          <a:pPr lvl="0" algn="ctr" defTabSz="577850">
            <a:lnSpc>
              <a:spcPct val="90000"/>
            </a:lnSpc>
            <a:spcBef>
              <a:spcPct val="0"/>
            </a:spcBef>
            <a:spcAft>
              <a:spcPct val="35000"/>
            </a:spcAft>
          </a:pPr>
          <a:r>
            <a:rPr lang="en-US" sz="1300" kern="1200" dirty="0" smtClean="0"/>
            <a:t>What you have done</a:t>
          </a:r>
          <a:endParaRPr lang="en-US" sz="1300" kern="1200" dirty="0"/>
        </a:p>
      </dsp:txBody>
      <dsp:txXfrm>
        <a:off x="1594816" y="3817121"/>
        <a:ext cx="932981" cy="932981"/>
      </dsp:txXfrm>
    </dsp:sp>
    <dsp:sp modelId="{C275E03C-BA35-4E03-8B63-C1EEAFF4C332}">
      <dsp:nvSpPr>
        <dsp:cNvPr id="0" name=""/>
        <dsp:cNvSpPr/>
      </dsp:nvSpPr>
      <dsp:spPr>
        <a:xfrm>
          <a:off x="674044" y="1384741"/>
          <a:ext cx="1319435" cy="1319435"/>
        </a:xfrm>
        <a:prstGeom prst="ellipse">
          <a:avLst/>
        </a:prstGeom>
        <a:solidFill>
          <a:schemeClr val="accent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kern="1200" dirty="0" smtClean="0"/>
            <a:t>Ability</a:t>
          </a:r>
        </a:p>
        <a:p>
          <a:pPr lvl="0" algn="ctr" defTabSz="577850">
            <a:lnSpc>
              <a:spcPct val="90000"/>
            </a:lnSpc>
            <a:spcBef>
              <a:spcPct val="0"/>
            </a:spcBef>
            <a:spcAft>
              <a:spcPct val="35000"/>
            </a:spcAft>
          </a:pPr>
          <a:r>
            <a:rPr lang="en-US" sz="1300" kern="1200" dirty="0" smtClean="0"/>
            <a:t>What you </a:t>
          </a:r>
        </a:p>
        <a:p>
          <a:pPr lvl="0" algn="ctr" defTabSz="577850">
            <a:lnSpc>
              <a:spcPct val="90000"/>
            </a:lnSpc>
            <a:spcBef>
              <a:spcPct val="0"/>
            </a:spcBef>
            <a:spcAft>
              <a:spcPct val="35000"/>
            </a:spcAft>
          </a:pPr>
          <a:r>
            <a:rPr lang="en-US" sz="1300" kern="1200" dirty="0" smtClean="0"/>
            <a:t>can do</a:t>
          </a:r>
          <a:endParaRPr lang="en-US" sz="1300" kern="1200" dirty="0"/>
        </a:p>
      </dsp:txBody>
      <dsp:txXfrm>
        <a:off x="867271" y="1577968"/>
        <a:ext cx="932981" cy="93298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DECF98-4D10-4D7F-AE05-AD11F0923589}">
      <dsp:nvSpPr>
        <dsp:cNvPr id="0" name=""/>
        <dsp:cNvSpPr/>
      </dsp:nvSpPr>
      <dsp:spPr>
        <a:xfrm>
          <a:off x="4487" y="1408652"/>
          <a:ext cx="1246695" cy="1246695"/>
        </a:xfrm>
        <a:prstGeom prst="ellipse">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dirty="0" smtClean="0"/>
            <a:t>What people KNOW</a:t>
          </a:r>
          <a:endParaRPr lang="en-US" sz="1500" kern="1200" dirty="0"/>
        </a:p>
      </dsp:txBody>
      <dsp:txXfrm>
        <a:off x="187061" y="1591226"/>
        <a:ext cx="881547" cy="881547"/>
      </dsp:txXfrm>
    </dsp:sp>
    <dsp:sp modelId="{7BF9F4E2-3636-47B5-9316-FBF50D1E30CD}">
      <dsp:nvSpPr>
        <dsp:cNvPr id="0" name=""/>
        <dsp:cNvSpPr/>
      </dsp:nvSpPr>
      <dsp:spPr>
        <a:xfrm>
          <a:off x="1352415" y="1670458"/>
          <a:ext cx="723083" cy="723083"/>
        </a:xfrm>
        <a:prstGeom prst="mathPlus">
          <a:avLst/>
        </a:prstGeom>
        <a:solidFill>
          <a:schemeClr val="tx1">
            <a:lumMod val="75000"/>
            <a:lumOff val="25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p>
      </dsp:txBody>
      <dsp:txXfrm>
        <a:off x="1448260" y="1946965"/>
        <a:ext cx="531393" cy="170069"/>
      </dsp:txXfrm>
    </dsp:sp>
    <dsp:sp modelId="{65CCA34E-A034-4D70-8064-331161ED167C}">
      <dsp:nvSpPr>
        <dsp:cNvPr id="0" name=""/>
        <dsp:cNvSpPr/>
      </dsp:nvSpPr>
      <dsp:spPr>
        <a:xfrm>
          <a:off x="2176730" y="1408652"/>
          <a:ext cx="1246695" cy="1246695"/>
        </a:xfrm>
        <a:prstGeom prst="ellipse">
          <a:avLst/>
        </a:prstGeom>
        <a:solidFill>
          <a:schemeClr val="accent5">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dirty="0" smtClean="0"/>
            <a:t>What people SEE</a:t>
          </a:r>
          <a:endParaRPr lang="en-US" sz="1500" kern="1200" dirty="0"/>
        </a:p>
      </dsp:txBody>
      <dsp:txXfrm>
        <a:off x="2359304" y="1591226"/>
        <a:ext cx="881547" cy="881547"/>
      </dsp:txXfrm>
    </dsp:sp>
    <dsp:sp modelId="{00DE58B8-FA37-4441-B891-05DBBB092CD5}">
      <dsp:nvSpPr>
        <dsp:cNvPr id="0" name=""/>
        <dsp:cNvSpPr/>
      </dsp:nvSpPr>
      <dsp:spPr>
        <a:xfrm>
          <a:off x="3524658" y="1670458"/>
          <a:ext cx="723083" cy="723083"/>
        </a:xfrm>
        <a:prstGeom prst="mathPlus">
          <a:avLst/>
        </a:prstGeom>
        <a:solidFill>
          <a:schemeClr val="tx1">
            <a:lumMod val="75000"/>
            <a:lumOff val="25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p>
      </dsp:txBody>
      <dsp:txXfrm>
        <a:off x="3620503" y="1946965"/>
        <a:ext cx="531393" cy="170069"/>
      </dsp:txXfrm>
    </dsp:sp>
    <dsp:sp modelId="{6666268E-BE52-44DB-9913-8CEBF26B1CF9}">
      <dsp:nvSpPr>
        <dsp:cNvPr id="0" name=""/>
        <dsp:cNvSpPr/>
      </dsp:nvSpPr>
      <dsp:spPr>
        <a:xfrm>
          <a:off x="4348973" y="1408652"/>
          <a:ext cx="1246695" cy="1246695"/>
        </a:xfrm>
        <a:prstGeom prst="ellipse">
          <a:avLst/>
        </a:prstGeom>
        <a:solidFill>
          <a:schemeClr val="accent4">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dirty="0" smtClean="0"/>
            <a:t>What people FEEL</a:t>
          </a:r>
          <a:endParaRPr lang="en-US" sz="1500" kern="1200" dirty="0"/>
        </a:p>
      </dsp:txBody>
      <dsp:txXfrm>
        <a:off x="4531547" y="1591226"/>
        <a:ext cx="881547" cy="881547"/>
      </dsp:txXfrm>
    </dsp:sp>
    <dsp:sp modelId="{02A49271-E340-4DF9-BF2A-7F1B35882EC1}">
      <dsp:nvSpPr>
        <dsp:cNvPr id="0" name=""/>
        <dsp:cNvSpPr/>
      </dsp:nvSpPr>
      <dsp:spPr>
        <a:xfrm>
          <a:off x="5696901" y="1670458"/>
          <a:ext cx="723083" cy="723083"/>
        </a:xfrm>
        <a:prstGeom prst="mathEqual">
          <a:avLst/>
        </a:prstGeom>
        <a:solidFill>
          <a:schemeClr val="tx1">
            <a:lumMod val="75000"/>
            <a:lumOff val="25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a:p>
      </dsp:txBody>
      <dsp:txXfrm>
        <a:off x="5792746" y="1819413"/>
        <a:ext cx="531393" cy="425173"/>
      </dsp:txXfrm>
    </dsp:sp>
    <dsp:sp modelId="{847CAAFC-934D-4006-B9AC-C64779C29D86}">
      <dsp:nvSpPr>
        <dsp:cNvPr id="0" name=""/>
        <dsp:cNvSpPr/>
      </dsp:nvSpPr>
      <dsp:spPr>
        <a:xfrm>
          <a:off x="6521216" y="1408652"/>
          <a:ext cx="1246695" cy="1246695"/>
        </a:xfrm>
        <a:prstGeom prst="ellipse">
          <a:avLst/>
        </a:prstGeom>
        <a:solidFill>
          <a:schemeClr val="accent3">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dirty="0" smtClean="0"/>
            <a:t>Inspiration</a:t>
          </a:r>
          <a:endParaRPr lang="en-US" sz="1500" kern="1200" dirty="0"/>
        </a:p>
      </dsp:txBody>
      <dsp:txXfrm>
        <a:off x="6703790" y="1591226"/>
        <a:ext cx="881547" cy="88154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FBFD41-DE7A-47B9-A2D3-42D6EC728CF4}">
      <dsp:nvSpPr>
        <dsp:cNvPr id="0" name=""/>
        <dsp:cNvSpPr/>
      </dsp:nvSpPr>
      <dsp:spPr>
        <a:xfrm>
          <a:off x="2000" y="1025577"/>
          <a:ext cx="1950243" cy="722695"/>
        </a:xfrm>
        <a:prstGeom prst="rect">
          <a:avLst/>
        </a:prstGeom>
        <a:solidFill>
          <a:schemeClr val="accent6">
            <a:lumMod val="75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n-US" sz="2000" kern="1200" dirty="0" smtClean="0"/>
            <a:t>What do people need to KNOW?</a:t>
          </a:r>
          <a:endParaRPr lang="en-US" sz="2000" kern="1200" dirty="0"/>
        </a:p>
      </dsp:txBody>
      <dsp:txXfrm>
        <a:off x="2000" y="1025577"/>
        <a:ext cx="1950243" cy="722695"/>
      </dsp:txXfrm>
    </dsp:sp>
    <dsp:sp modelId="{E53E17DB-60F3-4165-B744-6BD8377E8963}">
      <dsp:nvSpPr>
        <dsp:cNvPr id="0" name=""/>
        <dsp:cNvSpPr/>
      </dsp:nvSpPr>
      <dsp:spPr>
        <a:xfrm>
          <a:off x="2000" y="1748272"/>
          <a:ext cx="1950243" cy="129014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lang="en-US" sz="1500" kern="1200" dirty="0" smtClean="0"/>
            <a:t>That you </a:t>
          </a:r>
          <a:r>
            <a:rPr lang="en-US" sz="1500" u="sng" kern="1200" dirty="0" smtClean="0"/>
            <a:t>understand</a:t>
          </a:r>
          <a:r>
            <a:rPr lang="en-US" sz="1500" kern="1200" dirty="0" smtClean="0"/>
            <a:t> them and are </a:t>
          </a:r>
          <a:r>
            <a:rPr lang="en-US" sz="1500" u="sng" kern="1200" dirty="0" smtClean="0"/>
            <a:t>focused</a:t>
          </a:r>
          <a:r>
            <a:rPr lang="en-US" sz="1500" kern="1200" dirty="0" smtClean="0"/>
            <a:t> on them</a:t>
          </a:r>
          <a:endParaRPr lang="en-US" sz="1500" kern="1200" dirty="0"/>
        </a:p>
        <a:p>
          <a:pPr marL="114300" lvl="1" indent="-114300" algn="l" defTabSz="666750">
            <a:lnSpc>
              <a:spcPct val="90000"/>
            </a:lnSpc>
            <a:spcBef>
              <a:spcPct val="0"/>
            </a:spcBef>
            <a:spcAft>
              <a:spcPct val="15000"/>
            </a:spcAft>
            <a:buChar char="••"/>
          </a:pPr>
          <a:r>
            <a:rPr lang="en-US" sz="1500" kern="1200" dirty="0" smtClean="0"/>
            <a:t>That you have </a:t>
          </a:r>
          <a:r>
            <a:rPr lang="en-US" sz="1500" u="sng" kern="1200" dirty="0" smtClean="0"/>
            <a:t>high expectations </a:t>
          </a:r>
          <a:r>
            <a:rPr lang="en-US" sz="1500" kern="1200" dirty="0" smtClean="0"/>
            <a:t>of them</a:t>
          </a:r>
          <a:endParaRPr lang="en-US" sz="1500" kern="1200" dirty="0"/>
        </a:p>
      </dsp:txBody>
      <dsp:txXfrm>
        <a:off x="2000" y="1748272"/>
        <a:ext cx="1950243" cy="1290149"/>
      </dsp:txXfrm>
    </dsp:sp>
    <dsp:sp modelId="{0DA736DD-4B9C-4C22-8868-7FF6BBA8F3F9}">
      <dsp:nvSpPr>
        <dsp:cNvPr id="0" name=""/>
        <dsp:cNvSpPr/>
      </dsp:nvSpPr>
      <dsp:spPr>
        <a:xfrm>
          <a:off x="2225278" y="1025577"/>
          <a:ext cx="1950243" cy="722695"/>
        </a:xfrm>
        <a:prstGeom prst="rect">
          <a:avLst/>
        </a:prstGeom>
        <a:solidFill>
          <a:schemeClr val="accent5">
            <a:lumMod val="75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n-US" sz="2000" kern="1200" dirty="0" smtClean="0"/>
            <a:t>What do people need to SEE?</a:t>
          </a:r>
          <a:endParaRPr lang="en-US" sz="2000" kern="1200" dirty="0"/>
        </a:p>
      </dsp:txBody>
      <dsp:txXfrm>
        <a:off x="2225278" y="1025577"/>
        <a:ext cx="1950243" cy="722695"/>
      </dsp:txXfrm>
    </dsp:sp>
    <dsp:sp modelId="{6D5C5B8C-F5E5-4080-887D-26B6877509EC}">
      <dsp:nvSpPr>
        <dsp:cNvPr id="0" name=""/>
        <dsp:cNvSpPr/>
      </dsp:nvSpPr>
      <dsp:spPr>
        <a:xfrm>
          <a:off x="2225278" y="1748272"/>
          <a:ext cx="1950243" cy="129014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lang="en-US" sz="1500" kern="1200" dirty="0" smtClean="0"/>
            <a:t>Your </a:t>
          </a:r>
          <a:r>
            <a:rPr lang="en-US" sz="1500" u="sng" kern="1200" dirty="0" smtClean="0"/>
            <a:t>conviction</a:t>
          </a:r>
          <a:endParaRPr lang="en-US" sz="1500" u="sng" kern="1200" dirty="0"/>
        </a:p>
        <a:p>
          <a:pPr marL="114300" lvl="1" indent="-114300" algn="l" defTabSz="666750">
            <a:lnSpc>
              <a:spcPct val="90000"/>
            </a:lnSpc>
            <a:spcBef>
              <a:spcPct val="0"/>
            </a:spcBef>
            <a:spcAft>
              <a:spcPct val="15000"/>
            </a:spcAft>
            <a:buChar char="••"/>
          </a:pPr>
          <a:r>
            <a:rPr lang="en-US" sz="1500" kern="1200" dirty="0" smtClean="0"/>
            <a:t>Your </a:t>
          </a:r>
          <a:r>
            <a:rPr lang="en-US" sz="1500" u="sng" kern="1200" dirty="0" smtClean="0"/>
            <a:t>example</a:t>
          </a:r>
          <a:endParaRPr lang="en-US" sz="1500" u="sng" kern="1200" dirty="0"/>
        </a:p>
      </dsp:txBody>
      <dsp:txXfrm>
        <a:off x="2225278" y="1748272"/>
        <a:ext cx="1950243" cy="1290149"/>
      </dsp:txXfrm>
    </dsp:sp>
    <dsp:sp modelId="{E2AE926B-7F15-4CEF-B145-1BDA696563C8}">
      <dsp:nvSpPr>
        <dsp:cNvPr id="0" name=""/>
        <dsp:cNvSpPr/>
      </dsp:nvSpPr>
      <dsp:spPr>
        <a:xfrm>
          <a:off x="4450556" y="1016001"/>
          <a:ext cx="1950243" cy="722695"/>
        </a:xfrm>
        <a:prstGeom prst="rect">
          <a:avLst/>
        </a:prstGeom>
        <a:solidFill>
          <a:schemeClr val="accent4">
            <a:lumMod val="75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n-US" sz="2000" kern="1200" dirty="0" smtClean="0"/>
            <a:t>What do people need to FEEL?</a:t>
          </a:r>
          <a:endParaRPr lang="en-US" sz="2000" kern="1200" dirty="0"/>
        </a:p>
      </dsp:txBody>
      <dsp:txXfrm>
        <a:off x="4450556" y="1016001"/>
        <a:ext cx="1950243" cy="722695"/>
      </dsp:txXfrm>
    </dsp:sp>
    <dsp:sp modelId="{7C889A3C-60E4-45F6-8E06-52600638FEFE}">
      <dsp:nvSpPr>
        <dsp:cNvPr id="0" name=""/>
        <dsp:cNvSpPr/>
      </dsp:nvSpPr>
      <dsp:spPr>
        <a:xfrm>
          <a:off x="4448556" y="1748272"/>
          <a:ext cx="1950243" cy="129014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lang="en-US" sz="1500" kern="1200" dirty="0" smtClean="0"/>
            <a:t>Your </a:t>
          </a:r>
          <a:r>
            <a:rPr lang="en-US" sz="1500" u="sng" kern="1200" dirty="0" smtClean="0"/>
            <a:t>confidence</a:t>
          </a:r>
          <a:r>
            <a:rPr lang="en-US" sz="1500" kern="1200" dirty="0" smtClean="0"/>
            <a:t> in yourself and them</a:t>
          </a:r>
          <a:endParaRPr lang="en-US" sz="1500" kern="1200" dirty="0"/>
        </a:p>
        <a:p>
          <a:pPr marL="114300" lvl="1" indent="-114300" algn="l" defTabSz="666750">
            <a:lnSpc>
              <a:spcPct val="90000"/>
            </a:lnSpc>
            <a:spcBef>
              <a:spcPct val="0"/>
            </a:spcBef>
            <a:spcAft>
              <a:spcPct val="15000"/>
            </a:spcAft>
            <a:buChar char="••"/>
          </a:pPr>
          <a:r>
            <a:rPr lang="en-US" sz="1500" kern="1200" dirty="0" smtClean="0"/>
            <a:t>Your </a:t>
          </a:r>
          <a:r>
            <a:rPr lang="en-US" sz="1500" u="sng" kern="1200" dirty="0" smtClean="0"/>
            <a:t>gratitude</a:t>
          </a:r>
          <a:r>
            <a:rPr lang="en-US" sz="1500" u="none" kern="1200" dirty="0" smtClean="0"/>
            <a:t> for them</a:t>
          </a:r>
          <a:endParaRPr lang="en-US" sz="1500" u="none" kern="1200" dirty="0"/>
        </a:p>
      </dsp:txBody>
      <dsp:txXfrm>
        <a:off x="4448556" y="1748272"/>
        <a:ext cx="1950243" cy="1290149"/>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82D1781-0AD8-4563-BDDA-900A33617D55}" type="datetimeFigureOut">
              <a:rPr lang="en-US" smtClean="0"/>
              <a:pPr/>
              <a:t>7/1/2015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E5CA630-F922-4996-97F2-0755B788E37E}" type="slidenum">
              <a:rPr lang="en-US" smtClean="0"/>
              <a:pPr/>
              <a:t>‹#›</a:t>
            </a:fld>
            <a:endParaRPr lang="en-US"/>
          </a:p>
        </p:txBody>
      </p:sp>
    </p:spTree>
    <p:extLst>
      <p:ext uri="{BB962C8B-B14F-4D97-AF65-F5344CB8AC3E}">
        <p14:creationId xmlns:p14="http://schemas.microsoft.com/office/powerpoint/2010/main" val="10977729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E5CA630-F922-4996-97F2-0755B788E37E}" type="slidenum">
              <a:rPr lang="en-US" smtClean="0"/>
              <a:pPr/>
              <a:t>1</a:t>
            </a:fld>
            <a:endParaRPr lang="en-US"/>
          </a:p>
        </p:txBody>
      </p:sp>
    </p:spTree>
    <p:extLst>
      <p:ext uri="{BB962C8B-B14F-4D97-AF65-F5344CB8AC3E}">
        <p14:creationId xmlns:p14="http://schemas.microsoft.com/office/powerpoint/2010/main" val="28587384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Action:</a:t>
            </a:r>
          </a:p>
          <a:p>
            <a:pPr>
              <a:buNone/>
            </a:pPr>
            <a:r>
              <a:rPr lang="en-US" dirty="0" smtClean="0"/>
              <a:t>To connect with people visually</a:t>
            </a:r>
          </a:p>
          <a:p>
            <a:pPr marL="630238" indent="-401638">
              <a:buFont typeface="+mj-lt"/>
              <a:buAutoNum type="arabicPeriod"/>
            </a:pPr>
            <a:r>
              <a:rPr lang="en-US" dirty="0" smtClean="0"/>
              <a:t>Expand your range of </a:t>
            </a:r>
            <a:r>
              <a:rPr lang="en-US" u="sng" dirty="0" smtClean="0"/>
              <a:t>expression</a:t>
            </a:r>
          </a:p>
          <a:p>
            <a:pPr marL="630238" indent="-401638">
              <a:buFont typeface="+mj-lt"/>
              <a:buAutoNum type="arabicPeriod"/>
            </a:pPr>
            <a:r>
              <a:rPr lang="en-US" dirty="0" smtClean="0"/>
              <a:t>Move with a sense of </a:t>
            </a:r>
            <a:r>
              <a:rPr lang="en-US" u="sng" dirty="0" smtClean="0"/>
              <a:t>purpose</a:t>
            </a:r>
          </a:p>
          <a:p>
            <a:pPr marL="630238" indent="-401638">
              <a:buFont typeface="+mj-lt"/>
              <a:buAutoNum type="arabicPeriod"/>
            </a:pPr>
            <a:r>
              <a:rPr lang="en-US" dirty="0" smtClean="0"/>
              <a:t>Maintain an </a:t>
            </a:r>
            <a:r>
              <a:rPr lang="en-US" u="sng" dirty="0" smtClean="0"/>
              <a:t>open posture</a:t>
            </a:r>
          </a:p>
          <a:p>
            <a:r>
              <a:rPr lang="en-US" dirty="0" smtClean="0"/>
              <a:t>Thought:</a:t>
            </a:r>
          </a:p>
          <a:p>
            <a:pPr>
              <a:buNone/>
            </a:pPr>
            <a:r>
              <a:rPr lang="en-US" dirty="0" smtClean="0"/>
              <a:t>To connect with people intellectually</a:t>
            </a:r>
          </a:p>
          <a:p>
            <a:pPr marL="630238" indent="-401638">
              <a:buFont typeface="+mj-lt"/>
              <a:buAutoNum type="arabicPeriod"/>
            </a:pPr>
            <a:r>
              <a:rPr lang="en-US" dirty="0" smtClean="0"/>
              <a:t>Knowledge must be </a:t>
            </a:r>
            <a:r>
              <a:rPr lang="en-US" u="sng" dirty="0" smtClean="0"/>
              <a:t>experiential</a:t>
            </a:r>
          </a:p>
          <a:p>
            <a:pPr marL="630238" indent="-401638">
              <a:buFont typeface="+mj-lt"/>
              <a:buAutoNum type="arabicPeriod"/>
            </a:pPr>
            <a:r>
              <a:rPr lang="en-US" dirty="0" smtClean="0"/>
              <a:t>Experience is not only a good teacher, it is a great </a:t>
            </a:r>
            <a:r>
              <a:rPr lang="en-US" u="sng" dirty="0" smtClean="0"/>
              <a:t>persuader</a:t>
            </a:r>
          </a:p>
          <a:p>
            <a:r>
              <a:rPr lang="en-US" dirty="0" smtClean="0"/>
              <a:t>Emotion:</a:t>
            </a:r>
          </a:p>
          <a:p>
            <a:pPr>
              <a:buNone/>
            </a:pPr>
            <a:r>
              <a:rPr lang="en-US" dirty="0" smtClean="0"/>
              <a:t>To connect with people emotionally</a:t>
            </a:r>
          </a:p>
          <a:p>
            <a:pPr marL="630238" indent="-401638">
              <a:buFont typeface="+mj-lt"/>
              <a:buAutoNum type="arabicPeriod"/>
            </a:pPr>
            <a:r>
              <a:rPr lang="en-US" dirty="0" smtClean="0"/>
              <a:t>People may hear your words but they feel your </a:t>
            </a:r>
            <a:r>
              <a:rPr lang="en-US" u="sng" dirty="0" smtClean="0"/>
              <a:t>attitude</a:t>
            </a:r>
            <a:endParaRPr lang="en-US" dirty="0" smtClean="0"/>
          </a:p>
          <a:p>
            <a:endParaRPr lang="en-US" dirty="0"/>
          </a:p>
        </p:txBody>
      </p:sp>
      <p:sp>
        <p:nvSpPr>
          <p:cNvPr id="4" name="Slide Number Placeholder 3"/>
          <p:cNvSpPr>
            <a:spLocks noGrp="1"/>
          </p:cNvSpPr>
          <p:nvPr>
            <p:ph type="sldNum" sz="quarter" idx="10"/>
          </p:nvPr>
        </p:nvSpPr>
        <p:spPr/>
        <p:txBody>
          <a:bodyPr/>
          <a:lstStyle/>
          <a:p>
            <a:fld id="{4E5CA630-F922-4996-97F2-0755B788E37E}" type="slidenum">
              <a:rPr lang="en-US" smtClean="0"/>
              <a:pPr/>
              <a:t>10</a:t>
            </a:fld>
            <a:endParaRPr lang="en-US"/>
          </a:p>
        </p:txBody>
      </p:sp>
    </p:spTree>
    <p:extLst>
      <p:ext uri="{BB962C8B-B14F-4D97-AF65-F5344CB8AC3E}">
        <p14:creationId xmlns:p14="http://schemas.microsoft.com/office/powerpoint/2010/main" val="33338020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E5CA630-F922-4996-97F2-0755B788E37E}" type="slidenum">
              <a:rPr lang="en-US" smtClean="0"/>
              <a:pPr/>
              <a:t>11</a:t>
            </a:fld>
            <a:endParaRPr lang="en-US"/>
          </a:p>
        </p:txBody>
      </p:sp>
    </p:spTree>
    <p:extLst>
      <p:ext uri="{BB962C8B-B14F-4D97-AF65-F5344CB8AC3E}">
        <p14:creationId xmlns:p14="http://schemas.microsoft.com/office/powerpoint/2010/main" val="34140459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E5CA630-F922-4996-97F2-0755B788E37E}" type="slidenum">
              <a:rPr lang="en-US" smtClean="0"/>
              <a:pPr/>
              <a:t>12</a:t>
            </a:fld>
            <a:endParaRPr lang="en-US"/>
          </a:p>
        </p:txBody>
      </p:sp>
    </p:spTree>
    <p:extLst>
      <p:ext uri="{BB962C8B-B14F-4D97-AF65-F5344CB8AC3E}">
        <p14:creationId xmlns:p14="http://schemas.microsoft.com/office/powerpoint/2010/main" val="16932111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630238" indent="-401638">
              <a:buFont typeface="+mj-lt"/>
              <a:buAutoNum type="arabicPeriod"/>
            </a:pPr>
            <a:r>
              <a:rPr lang="en-US" sz="1200" u="sng" dirty="0" smtClean="0"/>
              <a:t>Assumption</a:t>
            </a:r>
            <a:r>
              <a:rPr lang="en-US" sz="1200" dirty="0" smtClean="0"/>
              <a:t> – “I already know what others know, feel and want.”</a:t>
            </a:r>
          </a:p>
          <a:p>
            <a:pPr marL="630238" indent="-401638">
              <a:buFont typeface="+mj-lt"/>
              <a:buAutoNum type="arabicPeriod"/>
            </a:pPr>
            <a:r>
              <a:rPr lang="en-US" sz="1200" u="sng" dirty="0" smtClean="0"/>
              <a:t>Arrogance</a:t>
            </a:r>
            <a:r>
              <a:rPr lang="en-US" sz="1200" dirty="0" smtClean="0"/>
              <a:t> – “I don’t need to know what others know, feel or want.”</a:t>
            </a:r>
          </a:p>
          <a:p>
            <a:pPr marL="630238" indent="-401638">
              <a:buFont typeface="+mj-lt"/>
              <a:buAutoNum type="arabicPeriod"/>
            </a:pPr>
            <a:r>
              <a:rPr lang="en-US" sz="1200" u="sng" dirty="0" smtClean="0"/>
              <a:t>Indifference</a:t>
            </a:r>
            <a:r>
              <a:rPr lang="en-US" sz="1200" dirty="0" smtClean="0"/>
              <a:t> – “I don’t care to know what others know, feel, or want.”</a:t>
            </a:r>
          </a:p>
          <a:p>
            <a:pPr marL="630238" indent="-401638">
              <a:buFont typeface="+mj-lt"/>
              <a:buAutoNum type="arabicPeriod"/>
            </a:pPr>
            <a:r>
              <a:rPr lang="en-US" sz="1200" u="sng" dirty="0" smtClean="0"/>
              <a:t>Control</a:t>
            </a:r>
            <a:r>
              <a:rPr lang="en-US" sz="1200" dirty="0" smtClean="0"/>
              <a:t> – “I don’t want others to know what I know, feel or think.”</a:t>
            </a:r>
          </a:p>
          <a:p>
            <a:endParaRPr lang="en-US" dirty="0"/>
          </a:p>
        </p:txBody>
      </p:sp>
      <p:sp>
        <p:nvSpPr>
          <p:cNvPr id="4" name="Slide Number Placeholder 3"/>
          <p:cNvSpPr>
            <a:spLocks noGrp="1"/>
          </p:cNvSpPr>
          <p:nvPr>
            <p:ph type="sldNum" sz="quarter" idx="10"/>
          </p:nvPr>
        </p:nvSpPr>
        <p:spPr/>
        <p:txBody>
          <a:bodyPr/>
          <a:lstStyle/>
          <a:p>
            <a:fld id="{4E5CA630-F922-4996-97F2-0755B788E37E}" type="slidenum">
              <a:rPr lang="en-US" smtClean="0"/>
              <a:pPr/>
              <a:t>13</a:t>
            </a:fld>
            <a:endParaRPr lang="en-US"/>
          </a:p>
        </p:txBody>
      </p:sp>
    </p:spTree>
    <p:extLst>
      <p:ext uri="{BB962C8B-B14F-4D97-AF65-F5344CB8AC3E}">
        <p14:creationId xmlns:p14="http://schemas.microsoft.com/office/powerpoint/2010/main" val="31379542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576263" indent="-403225">
              <a:buFont typeface="+mj-lt"/>
              <a:buAutoNum type="arabicPeriod"/>
            </a:pPr>
            <a:r>
              <a:rPr lang="en-US" sz="1200" u="sng" dirty="0" smtClean="0"/>
              <a:t>Availability</a:t>
            </a:r>
            <a:r>
              <a:rPr lang="en-US" sz="1200" dirty="0" smtClean="0"/>
              <a:t> – I will choose to spend time with others</a:t>
            </a:r>
          </a:p>
          <a:p>
            <a:pPr marL="576263" indent="-403225">
              <a:buFont typeface="+mj-lt"/>
              <a:buAutoNum type="arabicPeriod"/>
            </a:pPr>
            <a:r>
              <a:rPr lang="en-US" sz="1200" u="sng" dirty="0" smtClean="0"/>
              <a:t>Listening</a:t>
            </a:r>
            <a:r>
              <a:rPr lang="en-US" sz="1200" dirty="0" smtClean="0"/>
              <a:t> – I will listen my way to common ground</a:t>
            </a:r>
          </a:p>
          <a:p>
            <a:pPr marL="576263" indent="-403225">
              <a:buFont typeface="+mj-lt"/>
              <a:buAutoNum type="arabicPeriod"/>
            </a:pPr>
            <a:r>
              <a:rPr lang="en-US" sz="1200" u="sng" dirty="0" smtClean="0"/>
              <a:t>Questions</a:t>
            </a:r>
            <a:r>
              <a:rPr lang="en-US" sz="1200" dirty="0" smtClean="0"/>
              <a:t> – I will be interested enough in others to ask questions</a:t>
            </a:r>
          </a:p>
          <a:p>
            <a:pPr marL="576263" indent="-403225">
              <a:buFont typeface="+mj-lt"/>
              <a:buAutoNum type="arabicPeriod"/>
            </a:pPr>
            <a:r>
              <a:rPr lang="en-US" sz="1200" u="sng" dirty="0" smtClean="0"/>
              <a:t>Thoughtfulness</a:t>
            </a:r>
            <a:r>
              <a:rPr lang="en-US" sz="1200" dirty="0" smtClean="0"/>
              <a:t> – I will think of others and look for ways to help them</a:t>
            </a:r>
          </a:p>
          <a:p>
            <a:pPr marL="576263" indent="-403225">
              <a:buFont typeface="+mj-lt"/>
              <a:buAutoNum type="arabicPeriod"/>
            </a:pPr>
            <a:r>
              <a:rPr lang="en-US" sz="1200" u="sng" dirty="0" smtClean="0"/>
              <a:t>Openness</a:t>
            </a:r>
            <a:r>
              <a:rPr lang="en-US" sz="1200" dirty="0" smtClean="0"/>
              <a:t> – I will let people into my life</a:t>
            </a:r>
          </a:p>
          <a:p>
            <a:pPr marL="576263" indent="-403225">
              <a:buFont typeface="+mj-lt"/>
              <a:buAutoNum type="arabicPeriod"/>
            </a:pPr>
            <a:r>
              <a:rPr lang="en-US" sz="1200" u="sng" dirty="0" smtClean="0"/>
              <a:t>Likeability</a:t>
            </a:r>
            <a:r>
              <a:rPr lang="en-US" sz="1200" dirty="0" smtClean="0"/>
              <a:t> – I will care about people</a:t>
            </a:r>
          </a:p>
          <a:p>
            <a:pPr marL="576263" indent="-403225">
              <a:buFont typeface="+mj-lt"/>
              <a:buAutoNum type="arabicPeriod"/>
            </a:pPr>
            <a:r>
              <a:rPr lang="en-US" sz="1200" u="sng" dirty="0" smtClean="0"/>
              <a:t>Humility</a:t>
            </a:r>
            <a:r>
              <a:rPr lang="en-US" sz="1200" dirty="0" smtClean="0"/>
              <a:t> – I will think of myself less so I can think of others more</a:t>
            </a:r>
          </a:p>
          <a:p>
            <a:pPr marL="576263" indent="-403225">
              <a:buFont typeface="+mj-lt"/>
              <a:buAutoNum type="arabicPeriod"/>
            </a:pPr>
            <a:r>
              <a:rPr lang="en-US" sz="1200" u="sng" dirty="0" smtClean="0"/>
              <a:t>Adaptability</a:t>
            </a:r>
            <a:r>
              <a:rPr lang="en-US" sz="1200" dirty="0" smtClean="0"/>
              <a:t> – I will move from my world to theirs</a:t>
            </a:r>
          </a:p>
          <a:p>
            <a:endParaRPr lang="en-US" dirty="0"/>
          </a:p>
        </p:txBody>
      </p:sp>
      <p:sp>
        <p:nvSpPr>
          <p:cNvPr id="4" name="Slide Number Placeholder 3"/>
          <p:cNvSpPr>
            <a:spLocks noGrp="1"/>
          </p:cNvSpPr>
          <p:nvPr>
            <p:ph type="sldNum" sz="quarter" idx="10"/>
          </p:nvPr>
        </p:nvSpPr>
        <p:spPr/>
        <p:txBody>
          <a:bodyPr/>
          <a:lstStyle/>
          <a:p>
            <a:fld id="{4E5CA630-F922-4996-97F2-0755B788E37E}" type="slidenum">
              <a:rPr lang="en-US" smtClean="0"/>
              <a:pPr/>
              <a:t>14</a:t>
            </a:fld>
            <a:endParaRPr lang="en-US"/>
          </a:p>
        </p:txBody>
      </p:sp>
    </p:spTree>
    <p:extLst>
      <p:ext uri="{BB962C8B-B14F-4D97-AF65-F5344CB8AC3E}">
        <p14:creationId xmlns:p14="http://schemas.microsoft.com/office/powerpoint/2010/main" val="40217352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E5CA630-F922-4996-97F2-0755B788E37E}" type="slidenum">
              <a:rPr lang="en-US" smtClean="0"/>
              <a:pPr/>
              <a:t>15</a:t>
            </a:fld>
            <a:endParaRPr lang="en-US"/>
          </a:p>
        </p:txBody>
      </p:sp>
    </p:spTree>
    <p:extLst>
      <p:ext uri="{BB962C8B-B14F-4D97-AF65-F5344CB8AC3E}">
        <p14:creationId xmlns:p14="http://schemas.microsoft.com/office/powerpoint/2010/main" val="39130136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E5CA630-F922-4996-97F2-0755B788E37E}" type="slidenum">
              <a:rPr lang="en-US" smtClean="0"/>
              <a:pPr/>
              <a:t>16</a:t>
            </a:fld>
            <a:endParaRPr lang="en-US"/>
          </a:p>
        </p:txBody>
      </p:sp>
    </p:spTree>
    <p:extLst>
      <p:ext uri="{BB962C8B-B14F-4D97-AF65-F5344CB8AC3E}">
        <p14:creationId xmlns:p14="http://schemas.microsoft.com/office/powerpoint/2010/main" val="35912421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E5CA630-F922-4996-97F2-0755B788E37E}" type="slidenum">
              <a:rPr lang="en-US" smtClean="0"/>
              <a:pPr/>
              <a:t>17</a:t>
            </a:fld>
            <a:endParaRPr lang="en-US"/>
          </a:p>
        </p:txBody>
      </p:sp>
    </p:spTree>
    <p:extLst>
      <p:ext uri="{BB962C8B-B14F-4D97-AF65-F5344CB8AC3E}">
        <p14:creationId xmlns:p14="http://schemas.microsoft.com/office/powerpoint/2010/main" val="17332979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E5CA630-F922-4996-97F2-0755B788E37E}" type="slidenum">
              <a:rPr lang="en-US" smtClean="0"/>
              <a:pPr/>
              <a:t>18</a:t>
            </a:fld>
            <a:endParaRPr lang="en-US"/>
          </a:p>
        </p:txBody>
      </p:sp>
    </p:spTree>
    <p:extLst>
      <p:ext uri="{BB962C8B-B14F-4D97-AF65-F5344CB8AC3E}">
        <p14:creationId xmlns:p14="http://schemas.microsoft.com/office/powerpoint/2010/main" val="10909134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E5CA630-F922-4996-97F2-0755B788E37E}" type="slidenum">
              <a:rPr lang="en-US" smtClean="0"/>
              <a:pPr/>
              <a:t>19</a:t>
            </a:fld>
            <a:endParaRPr lang="en-US"/>
          </a:p>
        </p:txBody>
      </p:sp>
    </p:spTree>
    <p:extLst>
      <p:ext uri="{BB962C8B-B14F-4D97-AF65-F5344CB8AC3E}">
        <p14:creationId xmlns:p14="http://schemas.microsoft.com/office/powerpoint/2010/main" val="10496854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mn-lt"/>
                <a:ea typeface="+mn-ea"/>
                <a:cs typeface="+mn-cs"/>
              </a:rPr>
              <a:t>Connecting is the ability to identify with people and relate to them in such a way that it increases our influence with them.</a:t>
            </a:r>
          </a:p>
          <a:p>
            <a:endParaRPr lang="en-US" dirty="0"/>
          </a:p>
        </p:txBody>
      </p:sp>
      <p:sp>
        <p:nvSpPr>
          <p:cNvPr id="4" name="Slide Number Placeholder 3"/>
          <p:cNvSpPr>
            <a:spLocks noGrp="1"/>
          </p:cNvSpPr>
          <p:nvPr>
            <p:ph type="sldNum" sz="quarter" idx="10"/>
          </p:nvPr>
        </p:nvSpPr>
        <p:spPr/>
        <p:txBody>
          <a:bodyPr/>
          <a:lstStyle/>
          <a:p>
            <a:fld id="{4E5CA630-F922-4996-97F2-0755B788E37E}" type="slidenum">
              <a:rPr lang="en-US" smtClean="0"/>
              <a:pPr/>
              <a:t>2</a:t>
            </a:fld>
            <a:endParaRPr lang="en-US"/>
          </a:p>
        </p:txBody>
      </p:sp>
    </p:spTree>
    <p:extLst>
      <p:ext uri="{BB962C8B-B14F-4D97-AF65-F5344CB8AC3E}">
        <p14:creationId xmlns:p14="http://schemas.microsoft.com/office/powerpoint/2010/main" val="21729051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E5CA630-F922-4996-97F2-0755B788E37E}" type="slidenum">
              <a:rPr lang="en-US" smtClean="0"/>
              <a:pPr/>
              <a:t>3</a:t>
            </a:fld>
            <a:endParaRPr lang="en-US"/>
          </a:p>
        </p:txBody>
      </p:sp>
    </p:spTree>
    <p:extLst>
      <p:ext uri="{BB962C8B-B14F-4D97-AF65-F5344CB8AC3E}">
        <p14:creationId xmlns:p14="http://schemas.microsoft.com/office/powerpoint/2010/main" val="26587792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ability to connect with others begins with understanding the value of people</a:t>
            </a:r>
          </a:p>
          <a:p>
            <a:endParaRPr lang="en-US" dirty="0"/>
          </a:p>
        </p:txBody>
      </p:sp>
      <p:sp>
        <p:nvSpPr>
          <p:cNvPr id="4" name="Slide Number Placeholder 3"/>
          <p:cNvSpPr>
            <a:spLocks noGrp="1"/>
          </p:cNvSpPr>
          <p:nvPr>
            <p:ph type="sldNum" sz="quarter" idx="10"/>
          </p:nvPr>
        </p:nvSpPr>
        <p:spPr/>
        <p:txBody>
          <a:bodyPr/>
          <a:lstStyle/>
          <a:p>
            <a:fld id="{4E5CA630-F922-4996-97F2-0755B788E37E}" type="slidenum">
              <a:rPr lang="en-US" smtClean="0"/>
              <a:pPr/>
              <a:t>4</a:t>
            </a:fld>
            <a:endParaRPr lang="en-US"/>
          </a:p>
        </p:txBody>
      </p:sp>
    </p:spTree>
    <p:extLst>
      <p:ext uri="{BB962C8B-B14F-4D97-AF65-F5344CB8AC3E}">
        <p14:creationId xmlns:p14="http://schemas.microsoft.com/office/powerpoint/2010/main" val="10135230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E5CA630-F922-4996-97F2-0755B788E37E}" type="slidenum">
              <a:rPr lang="en-US" smtClean="0"/>
              <a:pPr/>
              <a:t>5</a:t>
            </a:fld>
            <a:endParaRPr lang="en-US"/>
          </a:p>
        </p:txBody>
      </p:sp>
    </p:spTree>
    <p:extLst>
      <p:ext uri="{BB962C8B-B14F-4D97-AF65-F5344CB8AC3E}">
        <p14:creationId xmlns:p14="http://schemas.microsoft.com/office/powerpoint/2010/main" val="3794797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E5CA630-F922-4996-97F2-0755B788E37E}" type="slidenum">
              <a:rPr lang="en-US" smtClean="0"/>
              <a:pPr/>
              <a:t>6</a:t>
            </a:fld>
            <a:endParaRPr lang="en-US"/>
          </a:p>
        </p:txBody>
      </p:sp>
    </p:spTree>
    <p:extLst>
      <p:ext uri="{BB962C8B-B14F-4D97-AF65-F5344CB8AC3E}">
        <p14:creationId xmlns:p14="http://schemas.microsoft.com/office/powerpoint/2010/main" val="41777076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E5CA630-F922-4996-97F2-0755B788E37E}" type="slidenum">
              <a:rPr lang="en-US" smtClean="0"/>
              <a:pPr/>
              <a:t>7</a:t>
            </a:fld>
            <a:endParaRPr lang="en-US"/>
          </a:p>
        </p:txBody>
      </p:sp>
    </p:spTree>
    <p:extLst>
      <p:ext uri="{BB962C8B-B14F-4D97-AF65-F5344CB8AC3E}">
        <p14:creationId xmlns:p14="http://schemas.microsoft.com/office/powerpoint/2010/main" val="10123598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When thought, emotion and action are congruent, connecting goes beyond what we say because we are now emoting what people can feel and we are connecting with them more than just verbally.</a:t>
            </a:r>
          </a:p>
          <a:p>
            <a:endParaRPr lang="en-US" dirty="0"/>
          </a:p>
        </p:txBody>
      </p:sp>
      <p:sp>
        <p:nvSpPr>
          <p:cNvPr id="4" name="Slide Number Placeholder 3"/>
          <p:cNvSpPr>
            <a:spLocks noGrp="1"/>
          </p:cNvSpPr>
          <p:nvPr>
            <p:ph type="sldNum" sz="quarter" idx="10"/>
          </p:nvPr>
        </p:nvSpPr>
        <p:spPr/>
        <p:txBody>
          <a:bodyPr/>
          <a:lstStyle/>
          <a:p>
            <a:fld id="{4E5CA630-F922-4996-97F2-0755B788E37E}" type="slidenum">
              <a:rPr lang="en-US" smtClean="0"/>
              <a:pPr/>
              <a:t>8</a:t>
            </a:fld>
            <a:endParaRPr lang="en-US"/>
          </a:p>
        </p:txBody>
      </p:sp>
    </p:spTree>
    <p:extLst>
      <p:ext uri="{BB962C8B-B14F-4D97-AF65-F5344CB8AC3E}">
        <p14:creationId xmlns:p14="http://schemas.microsoft.com/office/powerpoint/2010/main" val="15551880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E5CA630-F922-4996-97F2-0755B788E37E}" type="slidenum">
              <a:rPr lang="en-US" smtClean="0"/>
              <a:pPr/>
              <a:t>9</a:t>
            </a:fld>
            <a:endParaRPr lang="en-US"/>
          </a:p>
        </p:txBody>
      </p:sp>
    </p:spTree>
    <p:extLst>
      <p:ext uri="{BB962C8B-B14F-4D97-AF65-F5344CB8AC3E}">
        <p14:creationId xmlns:p14="http://schemas.microsoft.com/office/powerpoint/2010/main" val="8679345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6FBFD1E-78DC-4C7C-9662-4253655E7F5F}" type="datetimeFigureOut">
              <a:rPr lang="en-US" smtClean="0"/>
              <a:pPr/>
              <a:t>7/1/2015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F7D8B7-E854-45B3-A54C-1D7E3E53343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FBFD1E-78DC-4C7C-9662-4253655E7F5F}" type="datetimeFigureOut">
              <a:rPr lang="en-US" smtClean="0"/>
              <a:pPr/>
              <a:t>7/1/2015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F7D8B7-E854-45B3-A54C-1D7E3E53343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FBFD1E-78DC-4C7C-9662-4253655E7F5F}" type="datetimeFigureOut">
              <a:rPr lang="en-US" smtClean="0"/>
              <a:pPr/>
              <a:t>7/1/2015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F7D8B7-E854-45B3-A54C-1D7E3E53343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FBFD1E-78DC-4C7C-9662-4253655E7F5F}" type="datetimeFigureOut">
              <a:rPr lang="en-US" smtClean="0"/>
              <a:pPr/>
              <a:t>7/1/2015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F7D8B7-E854-45B3-A54C-1D7E3E53343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FBFD1E-78DC-4C7C-9662-4253655E7F5F}" type="datetimeFigureOut">
              <a:rPr lang="en-US" smtClean="0"/>
              <a:pPr/>
              <a:t>7/1/2015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F7D8B7-E854-45B3-A54C-1D7E3E53343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6FBFD1E-78DC-4C7C-9662-4253655E7F5F}" type="datetimeFigureOut">
              <a:rPr lang="en-US" smtClean="0"/>
              <a:pPr/>
              <a:t>7/1/2015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F7D8B7-E854-45B3-A54C-1D7E3E53343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6FBFD1E-78DC-4C7C-9662-4253655E7F5F}" type="datetimeFigureOut">
              <a:rPr lang="en-US" smtClean="0"/>
              <a:pPr/>
              <a:t>7/1/2015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F7D8B7-E854-45B3-A54C-1D7E3E53343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6FBFD1E-78DC-4C7C-9662-4253655E7F5F}" type="datetimeFigureOut">
              <a:rPr lang="en-US" smtClean="0"/>
              <a:pPr/>
              <a:t>7/1/2015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F7D8B7-E854-45B3-A54C-1D7E3E53343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FBFD1E-78DC-4C7C-9662-4253655E7F5F}" type="datetimeFigureOut">
              <a:rPr lang="en-US" smtClean="0"/>
              <a:pPr/>
              <a:t>7/1/2015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F7D8B7-E854-45B3-A54C-1D7E3E53343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FBFD1E-78DC-4C7C-9662-4253655E7F5F}" type="datetimeFigureOut">
              <a:rPr lang="en-US" smtClean="0"/>
              <a:pPr/>
              <a:t>7/1/2015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F7D8B7-E854-45B3-A54C-1D7E3E53343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FBFD1E-78DC-4C7C-9662-4253655E7F5F}" type="datetimeFigureOut">
              <a:rPr lang="en-US" smtClean="0"/>
              <a:pPr/>
              <a:t>7/1/2015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F7D8B7-E854-45B3-A54C-1D7E3E53343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tx1">
                <a:lumMod val="85000"/>
                <a:lumOff val="15000"/>
              </a:schemeClr>
            </a:gs>
            <a:gs pos="53000">
              <a:srgbClr val="D4DEFF"/>
            </a:gs>
            <a:gs pos="83000">
              <a:srgbClr val="D4DEFF"/>
            </a:gs>
            <a:gs pos="100000">
              <a:srgbClr val="96AB94"/>
            </a:gs>
          </a:gsLst>
          <a:lin ang="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FBFD1E-78DC-4C7C-9662-4253655E7F5F}" type="datetimeFigureOut">
              <a:rPr lang="en-US" smtClean="0"/>
              <a:pPr/>
              <a:t>7/1/2015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F7D8B7-E854-45B3-A54C-1D7E3E53343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diagramData" Target="../diagrams/data5.xml"/><Relationship Id="rId3" Type="http://schemas.openxmlformats.org/officeDocument/2006/relationships/diagramData" Target="../diagrams/data4.xml"/><Relationship Id="rId7" Type="http://schemas.microsoft.com/office/2007/relationships/diagramDrawing" Target="../diagrams/drawing4.xml"/><Relationship Id="rId12" Type="http://schemas.microsoft.com/office/2007/relationships/diagramDrawing" Target="../diagrams/drawing5.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4.xml"/><Relationship Id="rId11" Type="http://schemas.openxmlformats.org/officeDocument/2006/relationships/diagramColors" Target="../diagrams/colors5.xml"/><Relationship Id="rId5" Type="http://schemas.openxmlformats.org/officeDocument/2006/relationships/diagramQuickStyle" Target="../diagrams/quickStyle4.xml"/><Relationship Id="rId10" Type="http://schemas.openxmlformats.org/officeDocument/2006/relationships/diagramQuickStyle" Target="../diagrams/quickStyle5.xml"/><Relationship Id="rId4" Type="http://schemas.openxmlformats.org/officeDocument/2006/relationships/diagramLayout" Target="../diagrams/layout4.xml"/><Relationship Id="rId9" Type="http://schemas.openxmlformats.org/officeDocument/2006/relationships/diagramLayout" Target="../diagrams/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gradFill flip="none" rotWithShape="1">
            <a:gsLst>
              <a:gs pos="0">
                <a:schemeClr val="tx1">
                  <a:lumMod val="95000"/>
                  <a:lumOff val="5000"/>
                </a:schemeClr>
              </a:gs>
              <a:gs pos="53000">
                <a:srgbClr val="D4DEFF"/>
              </a:gs>
              <a:gs pos="83000">
                <a:srgbClr val="D4DEFF"/>
              </a:gs>
              <a:gs pos="100000">
                <a:srgbClr val="96AB94"/>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5029200" y="609601"/>
            <a:ext cx="3429000" cy="2990850"/>
          </a:xfrm>
        </p:spPr>
        <p:txBody>
          <a:bodyPr/>
          <a:lstStyle/>
          <a:p>
            <a:r>
              <a:rPr lang="en-US" dirty="0" smtClean="0"/>
              <a:t>Welcome</a:t>
            </a:r>
            <a:br>
              <a:rPr lang="en-US" dirty="0" smtClean="0"/>
            </a:br>
            <a:r>
              <a:rPr lang="en-US" dirty="0" err="1" smtClean="0"/>
              <a:t>Bienvenidos</a:t>
            </a:r>
            <a:endParaRPr lang="en-US" dirty="0"/>
          </a:p>
        </p:txBody>
      </p:sp>
      <p:sp>
        <p:nvSpPr>
          <p:cNvPr id="3" name="Subtitle 2"/>
          <p:cNvSpPr>
            <a:spLocks noGrp="1"/>
          </p:cNvSpPr>
          <p:nvPr>
            <p:ph type="subTitle" idx="1"/>
          </p:nvPr>
        </p:nvSpPr>
        <p:spPr>
          <a:xfrm>
            <a:off x="5791200" y="5715000"/>
            <a:ext cx="1981200" cy="381000"/>
          </a:xfrm>
        </p:spPr>
        <p:txBody>
          <a:bodyPr>
            <a:normAutofit fontScale="55000" lnSpcReduction="20000"/>
          </a:bodyPr>
          <a:lstStyle/>
          <a:p>
            <a:r>
              <a:rPr lang="en-US" b="1" spc="300" dirty="0" smtClean="0">
                <a:solidFill>
                  <a:schemeClr val="tx1"/>
                </a:solidFill>
              </a:rPr>
              <a:t>Memo Vargas</a:t>
            </a:r>
            <a:endParaRPr lang="en-US" b="1" spc="300" dirty="0">
              <a:solidFill>
                <a:schemeClr val="tx1"/>
              </a:solidFill>
            </a:endParaRPr>
          </a:p>
        </p:txBody>
      </p:sp>
      <p:pic>
        <p:nvPicPr>
          <p:cNvPr id="4" name="Picture 3" descr="ECFC Large.jpg"/>
          <p:cNvPicPr>
            <a:picLocks noChangeAspect="1"/>
          </p:cNvPicPr>
          <p:nvPr/>
        </p:nvPicPr>
        <p:blipFill>
          <a:blip r:embed="rId3" cstate="print"/>
          <a:stretch>
            <a:fillRect/>
          </a:stretch>
        </p:blipFill>
        <p:spPr>
          <a:xfrm>
            <a:off x="762000" y="590550"/>
            <a:ext cx="3760012" cy="5645664"/>
          </a:xfrm>
          <a:prstGeom prst="rect">
            <a:avLst/>
          </a:prstGeom>
        </p:spPr>
      </p:pic>
      <p:sp>
        <p:nvSpPr>
          <p:cNvPr id="6146" name="AutoShape 2" descr="data:image/jpg;base64,/9j/4AAQSkZJRgABAQAAAQABAAD/2wCEAAkGBhQGERMNEBAQEBMQDhISERAODRATFBMOFRgVFBcSFBQXGygeGCUjGRYUHy8gIyopLTQsFR4xNTAqNSYrLCkBCQoKDQwOGg8PFCwcHBwpKSkpKSssLCwsKSkpLCkpLCkpKSkpLCwpLCksLCwpLCwsKSksKSksKSksKSksKSksLP/AABEIAGQAoAMBIgACEQEDEQH/xAAbAAEBAAMBAQEAAAAAAAAAAAAABQMEBgIHAf/EAC8QAQABAQUECQQDAAAAAAAAAAABAgMEBREhEjFBUTJhcXKBobHB0RMUkeEiM/D/xAAYAQEAAwEAAAAAAAAAAAAAAAAAAQIDBP/EABsRAQEBAQEBAQEAAAAAAAAAAAABAjERUQMh/9oADAMBAAIRAxEAPwD6IA6mQAAAAAAKFxwibf8AlXnTTwjjPwr2N0ou/RpiOvj+VLuRMy56zuNdruoq7ZjL1Y7WymxnZnfG/WJdWhYhhc2GddOdVO+ecfKM79qblPAaKgAAAAAAAAAAADcwm7xb2musUxnl18Gmp4F0qu7HqrriZ1aAc7QABzmJ3eLvaTEaRMZxHa1VHHenT3PeU50Z4yvQBYAAAAAAAAAAFLAunV3feE1ZwGvOmqnlVE/mP0pviZ1UAYNAAEPHP7I7kespytj1fQp7Z9I+Ul0Z4zvQBZAAAAAAAAAAA3cJvH0bSKeFek9vD/dbSftNWxMTG+JzjtRZ7B1gxXW3+5piuOMefFlczUBgvl4+1omv8ds7gQ8Tt/r2k8qZ2Y8P3m1SZzHTJ4yAEgAAAAAAAAAADYuNhNvXTEROUVRMzlpERrqgWsLp2LKnsmfNtg57/Wo0sXp2rKeqYnzboS+DkhlvVhN3qmmYmNZy644MToZACQAAAAAABlu12m9VbNPjPCI5oGJsXfD67zupyjnVpCzdcMou2uW1POr2jg3Gd/T4tMpt3wSmz1rnanluhQooizjKIiI5RGT0M7bVvABCQAHm0s4tYyqiJjlMJ14wSmvWidmeU6x8qYmWxHjmbxcK7t0qdOcawwOtaV6wqi8axGzPOI08YaT9Pqty58ZLxd5u1U01b4845wxtVQAAABbwOiIomrjNWXhEApvic9UgGDQAAAAAAAAABLx2iNmmrjtZeGUz7IwN8cZ66ALof//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6148" name="Picture 4" descr="http://www.cocodesign.com/files/0000/0389/Facebook-Silhouette_normal.gif"/>
          <p:cNvPicPr>
            <a:picLocks noChangeAspect="1" noChangeArrowheads="1"/>
          </p:cNvPicPr>
          <p:nvPr/>
        </p:nvPicPr>
        <p:blipFill>
          <a:blip r:embed="rId4" cstate="print"/>
          <a:srcRect/>
          <a:stretch>
            <a:fillRect/>
          </a:stretch>
        </p:blipFill>
        <p:spPr bwMode="auto">
          <a:xfrm>
            <a:off x="5867400" y="4267200"/>
            <a:ext cx="1905000" cy="1200150"/>
          </a:xfrm>
          <a:prstGeom prst="rect">
            <a:avLst/>
          </a:prstGeom>
          <a:noFill/>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739433" y="4197763"/>
            <a:ext cx="2008534" cy="1339023"/>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953000"/>
          </a:xfrm>
        </p:spPr>
        <p:txBody>
          <a:bodyPr>
            <a:normAutofit fontScale="92500" lnSpcReduction="10000"/>
          </a:bodyPr>
          <a:lstStyle/>
          <a:p>
            <a:pPr>
              <a:buNone/>
            </a:pPr>
            <a:r>
              <a:rPr lang="en-US" b="1" dirty="0" smtClean="0"/>
              <a:t>Action </a:t>
            </a:r>
            <a:r>
              <a:rPr lang="en-US" dirty="0" smtClean="0"/>
              <a:t>– something we do; connecting </a:t>
            </a:r>
            <a:r>
              <a:rPr lang="en-US" u="sng" dirty="0" smtClean="0"/>
              <a:t>visually</a:t>
            </a:r>
            <a:r>
              <a:rPr lang="en-US" dirty="0" smtClean="0"/>
              <a:t>; what people see</a:t>
            </a:r>
          </a:p>
          <a:p>
            <a:pPr>
              <a:buNone/>
            </a:pPr>
            <a:endParaRPr lang="en-US" dirty="0" smtClean="0"/>
          </a:p>
          <a:p>
            <a:pPr marL="630238" indent="-630238">
              <a:buNone/>
            </a:pPr>
            <a:endParaRPr lang="en-US" dirty="0" smtClean="0"/>
          </a:p>
          <a:p>
            <a:pPr>
              <a:buNone/>
            </a:pPr>
            <a:r>
              <a:rPr lang="en-US" b="1" dirty="0" smtClean="0"/>
              <a:t>Thought</a:t>
            </a:r>
            <a:r>
              <a:rPr lang="en-US" dirty="0" smtClean="0"/>
              <a:t> – something we know; connecting </a:t>
            </a:r>
            <a:r>
              <a:rPr lang="en-US" u="sng" dirty="0" smtClean="0"/>
              <a:t>intellectually</a:t>
            </a:r>
            <a:r>
              <a:rPr lang="en-US" dirty="0" smtClean="0"/>
              <a:t>; what people understand</a:t>
            </a:r>
            <a:endParaRPr lang="en-US" u="sng" dirty="0" smtClean="0"/>
          </a:p>
          <a:p>
            <a:pPr>
              <a:buNone/>
            </a:pPr>
            <a:endParaRPr lang="en-US" dirty="0" smtClean="0"/>
          </a:p>
          <a:p>
            <a:pPr>
              <a:buNone/>
            </a:pPr>
            <a:endParaRPr lang="en-US" dirty="0" smtClean="0"/>
          </a:p>
          <a:p>
            <a:pPr>
              <a:buNone/>
            </a:pPr>
            <a:r>
              <a:rPr lang="en-US" b="1" dirty="0" smtClean="0"/>
              <a:t>Emotion</a:t>
            </a:r>
            <a:r>
              <a:rPr lang="en-US" dirty="0" smtClean="0"/>
              <a:t> – something we feel; connecting </a:t>
            </a:r>
            <a:r>
              <a:rPr lang="en-US" u="sng" dirty="0" smtClean="0"/>
              <a:t>emotionally</a:t>
            </a:r>
            <a:r>
              <a:rPr lang="en-US" dirty="0" smtClean="0"/>
              <a:t>; what people feel</a:t>
            </a:r>
            <a:endParaRPr lang="en-US" u="sng" dirty="0" smtClean="0"/>
          </a:p>
          <a:p>
            <a:pPr>
              <a:buNone/>
            </a:pPr>
            <a:endParaRPr lang="en-US" dirty="0" smtClean="0"/>
          </a:p>
        </p:txBody>
      </p:sp>
      <p:sp>
        <p:nvSpPr>
          <p:cNvPr id="4" name="Title 1"/>
          <p:cNvSpPr>
            <a:spLocks noGrp="1"/>
          </p:cNvSpPr>
          <p:nvPr>
            <p:ph type="title"/>
          </p:nvPr>
        </p:nvSpPr>
        <p:spPr>
          <a:xfrm>
            <a:off x="457200" y="274638"/>
            <a:ext cx="8534400" cy="639762"/>
          </a:xfrm>
        </p:spPr>
        <p:txBody>
          <a:bodyPr>
            <a:normAutofit fontScale="90000"/>
          </a:bodyPr>
          <a:lstStyle/>
          <a:p>
            <a:pPr algn="l"/>
            <a:r>
              <a:rPr lang="en-US" b="1" dirty="0" smtClean="0"/>
              <a:t>Connecting Principles #3 </a:t>
            </a:r>
            <a:r>
              <a:rPr lang="en-US" sz="3200" b="1" dirty="0" smtClean="0"/>
              <a:t>COMMUNICATION</a:t>
            </a:r>
            <a:endParaRPr lang="en-US" sz="32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534400" cy="4525963"/>
          </a:xfrm>
        </p:spPr>
        <p:txBody>
          <a:bodyPr>
            <a:normAutofit fontScale="70000" lnSpcReduction="20000"/>
          </a:bodyPr>
          <a:lstStyle/>
          <a:p>
            <a:pPr>
              <a:buNone/>
            </a:pPr>
            <a:r>
              <a:rPr lang="en-US" b="1" dirty="0" smtClean="0"/>
              <a:t>Principle #4</a:t>
            </a:r>
            <a:r>
              <a:rPr lang="en-US" dirty="0" smtClean="0"/>
              <a:t> – Connecting always requires ENERGY</a:t>
            </a:r>
          </a:p>
          <a:p>
            <a:pPr>
              <a:buNone/>
            </a:pPr>
            <a:r>
              <a:rPr lang="en-US" dirty="0" smtClean="0"/>
              <a:t> </a:t>
            </a:r>
          </a:p>
          <a:p>
            <a:pPr algn="ctr">
              <a:buNone/>
            </a:pPr>
            <a:r>
              <a:rPr lang="en-US" dirty="0" smtClean="0"/>
              <a:t>4 Unpardonable sins of a communicator:</a:t>
            </a:r>
          </a:p>
          <a:p>
            <a:pPr>
              <a:buNone/>
            </a:pPr>
            <a:endParaRPr lang="en-US" dirty="0" smtClean="0"/>
          </a:p>
          <a:p>
            <a:pPr>
              <a:buNone/>
            </a:pPr>
            <a:endParaRPr lang="en-US" dirty="0" smtClean="0"/>
          </a:p>
          <a:p>
            <a:pPr marL="685800" indent="-685800" algn="ctr">
              <a:buNone/>
            </a:pPr>
            <a:r>
              <a:rPr lang="en-US" dirty="0" smtClean="0"/>
              <a:t>3 of the 4 require a lot of effort and energy</a:t>
            </a:r>
          </a:p>
          <a:p>
            <a:pPr marL="685800" indent="-685800">
              <a:buNone/>
            </a:pPr>
            <a:endParaRPr lang="en-US" dirty="0" smtClean="0"/>
          </a:p>
          <a:p>
            <a:pPr>
              <a:buNone/>
            </a:pPr>
            <a:r>
              <a:rPr lang="en-US" dirty="0" smtClean="0"/>
              <a:t>Connecting requires:</a:t>
            </a:r>
          </a:p>
          <a:p>
            <a:pPr marL="630238" indent="-401638">
              <a:buFont typeface="+mj-lt"/>
              <a:buAutoNum type="arabicPeriod"/>
            </a:pPr>
            <a:r>
              <a:rPr lang="en-US" u="sng" dirty="0" smtClean="0"/>
              <a:t>Initiative</a:t>
            </a:r>
            <a:r>
              <a:rPr lang="en-US" dirty="0" smtClean="0"/>
              <a:t> – go first!</a:t>
            </a:r>
          </a:p>
          <a:p>
            <a:pPr marL="630238" indent="-401638">
              <a:buFont typeface="+mj-lt"/>
              <a:buAutoNum type="arabicPeriod"/>
            </a:pPr>
            <a:r>
              <a:rPr lang="en-US" u="sng" dirty="0" smtClean="0"/>
              <a:t>Clarity</a:t>
            </a:r>
            <a:r>
              <a:rPr lang="en-US" dirty="0" smtClean="0"/>
              <a:t> – prepare</a:t>
            </a:r>
          </a:p>
          <a:p>
            <a:pPr marL="630238" indent="-401638">
              <a:buFont typeface="+mj-lt"/>
              <a:buAutoNum type="arabicPeriod"/>
            </a:pPr>
            <a:r>
              <a:rPr lang="en-US" u="sng" dirty="0" smtClean="0"/>
              <a:t>Patience</a:t>
            </a:r>
            <a:r>
              <a:rPr lang="en-US" dirty="0" smtClean="0"/>
              <a:t> – slow down</a:t>
            </a:r>
          </a:p>
          <a:p>
            <a:pPr marL="630238" indent="-401638">
              <a:buFont typeface="+mj-lt"/>
              <a:buAutoNum type="arabicPeriod"/>
            </a:pPr>
            <a:r>
              <a:rPr lang="en-US" u="sng" dirty="0" smtClean="0"/>
              <a:t>Selflessness</a:t>
            </a:r>
            <a:r>
              <a:rPr lang="en-US" dirty="0" smtClean="0"/>
              <a:t> – give</a:t>
            </a:r>
          </a:p>
          <a:p>
            <a:pPr marL="630238" indent="-401638">
              <a:buFont typeface="+mj-lt"/>
              <a:buAutoNum type="arabicPeriod"/>
            </a:pPr>
            <a:r>
              <a:rPr lang="en-US" u="sng" dirty="0" smtClean="0"/>
              <a:t>Stamina</a:t>
            </a:r>
            <a:r>
              <a:rPr lang="en-US" dirty="0" smtClean="0"/>
              <a:t> – recharge	</a:t>
            </a:r>
          </a:p>
        </p:txBody>
      </p:sp>
      <p:sp>
        <p:nvSpPr>
          <p:cNvPr id="4" name="Title 1"/>
          <p:cNvSpPr>
            <a:spLocks noGrp="1"/>
          </p:cNvSpPr>
          <p:nvPr>
            <p:ph type="title"/>
          </p:nvPr>
        </p:nvSpPr>
        <p:spPr>
          <a:xfrm>
            <a:off x="457200" y="274638"/>
            <a:ext cx="8229600" cy="639762"/>
          </a:xfrm>
        </p:spPr>
        <p:txBody>
          <a:bodyPr>
            <a:normAutofit fontScale="90000"/>
          </a:bodyPr>
          <a:lstStyle/>
          <a:p>
            <a:pPr algn="l"/>
            <a:r>
              <a:rPr lang="en-US" b="1" dirty="0" smtClean="0"/>
              <a:t>Connecting Principles #4 ENERGY</a:t>
            </a:r>
            <a:endParaRPr lang="en-US" b="1" dirty="0"/>
          </a:p>
        </p:txBody>
      </p:sp>
      <p:sp>
        <p:nvSpPr>
          <p:cNvPr id="5" name="Rounded Rectangle 4"/>
          <p:cNvSpPr/>
          <p:nvPr/>
        </p:nvSpPr>
        <p:spPr>
          <a:xfrm>
            <a:off x="533400" y="2667000"/>
            <a:ext cx="1905000" cy="381000"/>
          </a:xfrm>
          <a:prstGeom prst="round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Unprepared</a:t>
            </a:r>
            <a:endParaRPr lang="en-US" dirty="0"/>
          </a:p>
        </p:txBody>
      </p:sp>
      <p:sp>
        <p:nvSpPr>
          <p:cNvPr id="6" name="Rounded Rectangle 5"/>
          <p:cNvSpPr/>
          <p:nvPr/>
        </p:nvSpPr>
        <p:spPr>
          <a:xfrm>
            <a:off x="2590800" y="2667000"/>
            <a:ext cx="1905000" cy="381000"/>
          </a:xfrm>
          <a:prstGeom prst="roundRect">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Uncommitted</a:t>
            </a:r>
            <a:endParaRPr lang="en-US" dirty="0"/>
          </a:p>
        </p:txBody>
      </p:sp>
      <p:sp>
        <p:nvSpPr>
          <p:cNvPr id="7" name="Rounded Rectangle 6"/>
          <p:cNvSpPr/>
          <p:nvPr/>
        </p:nvSpPr>
        <p:spPr>
          <a:xfrm>
            <a:off x="4648200" y="2667000"/>
            <a:ext cx="1905000" cy="381000"/>
          </a:xfrm>
          <a:prstGeom prst="roundRect">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Uninteresting</a:t>
            </a:r>
            <a:endParaRPr lang="en-US" dirty="0"/>
          </a:p>
        </p:txBody>
      </p:sp>
      <p:sp>
        <p:nvSpPr>
          <p:cNvPr id="8" name="Rounded Rectangle 7"/>
          <p:cNvSpPr/>
          <p:nvPr/>
        </p:nvSpPr>
        <p:spPr>
          <a:xfrm>
            <a:off x="6705600" y="2667000"/>
            <a:ext cx="1905000" cy="381000"/>
          </a:xfrm>
          <a:prstGeom prst="roundRect">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Uncomfortable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normAutofit/>
          </a:bodyPr>
          <a:lstStyle/>
          <a:p>
            <a:pPr>
              <a:buNone/>
            </a:pPr>
            <a:r>
              <a:rPr lang="en-US" sz="2400" b="1" dirty="0" smtClean="0"/>
              <a:t>Principle #5</a:t>
            </a:r>
            <a:r>
              <a:rPr lang="en-US" sz="2400" dirty="0" smtClean="0"/>
              <a:t> – Connecting is more SKILL than natural talent</a:t>
            </a:r>
          </a:p>
          <a:p>
            <a:pPr>
              <a:buNone/>
            </a:pPr>
            <a:endParaRPr lang="en-US" sz="2400" dirty="0" smtClean="0"/>
          </a:p>
        </p:txBody>
      </p:sp>
      <p:sp>
        <p:nvSpPr>
          <p:cNvPr id="4" name="Title 1"/>
          <p:cNvSpPr>
            <a:spLocks noGrp="1"/>
          </p:cNvSpPr>
          <p:nvPr>
            <p:ph type="title"/>
          </p:nvPr>
        </p:nvSpPr>
        <p:spPr>
          <a:xfrm>
            <a:off x="457200" y="274638"/>
            <a:ext cx="8229600" cy="639762"/>
          </a:xfrm>
        </p:spPr>
        <p:txBody>
          <a:bodyPr>
            <a:normAutofit fontScale="90000"/>
          </a:bodyPr>
          <a:lstStyle/>
          <a:p>
            <a:pPr algn="l"/>
            <a:r>
              <a:rPr lang="en-US" b="1" dirty="0" smtClean="0"/>
              <a:t>Connecting Principles #5 SKILL</a:t>
            </a:r>
            <a:endParaRPr lang="en-US" b="1" dirty="0"/>
          </a:p>
        </p:txBody>
      </p:sp>
      <p:graphicFrame>
        <p:nvGraphicFramePr>
          <p:cNvPr id="6" name="Diagram 5"/>
          <p:cNvGraphicFramePr/>
          <p:nvPr/>
        </p:nvGraphicFramePr>
        <p:xfrm>
          <a:off x="1447800" y="1676400"/>
          <a:ext cx="6477000" cy="4978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sz="2000" b="1" dirty="0" smtClean="0"/>
              <a:t>Practice #1</a:t>
            </a:r>
            <a:r>
              <a:rPr lang="en-US" sz="2000" dirty="0" smtClean="0"/>
              <a:t> – Connectors connect on common ground</a:t>
            </a:r>
          </a:p>
          <a:p>
            <a:pPr>
              <a:buNone/>
            </a:pPr>
            <a:endParaRPr lang="en-US" sz="2000" dirty="0" smtClean="0"/>
          </a:p>
          <a:p>
            <a:pPr algn="ctr">
              <a:buNone/>
            </a:pPr>
            <a:r>
              <a:rPr lang="en-US" sz="2800" dirty="0" smtClean="0"/>
              <a:t>Barriers to finding common ground:</a:t>
            </a:r>
          </a:p>
        </p:txBody>
      </p:sp>
      <p:sp>
        <p:nvSpPr>
          <p:cNvPr id="4" name="Title 1"/>
          <p:cNvSpPr>
            <a:spLocks noGrp="1"/>
          </p:cNvSpPr>
          <p:nvPr>
            <p:ph type="title"/>
          </p:nvPr>
        </p:nvSpPr>
        <p:spPr>
          <a:xfrm>
            <a:off x="457200" y="274638"/>
            <a:ext cx="8534400" cy="639762"/>
          </a:xfrm>
        </p:spPr>
        <p:txBody>
          <a:bodyPr>
            <a:normAutofit fontScale="90000"/>
          </a:bodyPr>
          <a:lstStyle/>
          <a:p>
            <a:pPr algn="l"/>
            <a:r>
              <a:rPr lang="en-US" b="1" dirty="0" smtClean="0"/>
              <a:t>Connecting Practices   #1 </a:t>
            </a:r>
            <a:r>
              <a:rPr lang="en-US" sz="3100" b="1" dirty="0" smtClean="0"/>
              <a:t>COMMON GROUND</a:t>
            </a:r>
            <a:endParaRPr lang="en-US" sz="3100" b="1" dirty="0"/>
          </a:p>
        </p:txBody>
      </p:sp>
      <p:sp>
        <p:nvSpPr>
          <p:cNvPr id="5" name="Rounded Rectangle 4"/>
          <p:cNvSpPr/>
          <p:nvPr/>
        </p:nvSpPr>
        <p:spPr>
          <a:xfrm>
            <a:off x="1447800" y="2971800"/>
            <a:ext cx="2895600" cy="16764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3600" dirty="0" smtClean="0"/>
              <a:t>Assumption</a:t>
            </a:r>
            <a:endParaRPr lang="en-US" sz="3600" dirty="0"/>
          </a:p>
        </p:txBody>
      </p:sp>
      <p:sp>
        <p:nvSpPr>
          <p:cNvPr id="6" name="Rounded Rectangle 5"/>
          <p:cNvSpPr/>
          <p:nvPr/>
        </p:nvSpPr>
        <p:spPr>
          <a:xfrm>
            <a:off x="4876800" y="2971800"/>
            <a:ext cx="2895600" cy="16764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3600" dirty="0" smtClean="0"/>
              <a:t>Arrogance</a:t>
            </a:r>
            <a:endParaRPr lang="en-US" sz="3600" dirty="0"/>
          </a:p>
        </p:txBody>
      </p:sp>
      <p:sp>
        <p:nvSpPr>
          <p:cNvPr id="7" name="Rounded Rectangle 6"/>
          <p:cNvSpPr/>
          <p:nvPr/>
        </p:nvSpPr>
        <p:spPr>
          <a:xfrm>
            <a:off x="4876800" y="4876800"/>
            <a:ext cx="2895600" cy="167640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3600" dirty="0" smtClean="0"/>
              <a:t>Indifference</a:t>
            </a:r>
            <a:endParaRPr lang="en-US" sz="3600" dirty="0"/>
          </a:p>
        </p:txBody>
      </p:sp>
      <p:sp>
        <p:nvSpPr>
          <p:cNvPr id="8" name="Rounded Rectangle 7"/>
          <p:cNvSpPr/>
          <p:nvPr/>
        </p:nvSpPr>
        <p:spPr>
          <a:xfrm>
            <a:off x="1447800" y="4876800"/>
            <a:ext cx="2895600" cy="167640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3600" dirty="0" smtClean="0"/>
              <a:t>Control</a:t>
            </a: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95400"/>
            <a:ext cx="8686800" cy="457200"/>
          </a:xfrm>
        </p:spPr>
        <p:txBody>
          <a:bodyPr>
            <a:normAutofit fontScale="92500" lnSpcReduction="10000"/>
          </a:bodyPr>
          <a:lstStyle/>
          <a:p>
            <a:pPr algn="ctr">
              <a:buNone/>
            </a:pPr>
            <a:r>
              <a:rPr lang="en-US" sz="2800" dirty="0" smtClean="0"/>
              <a:t>Choices to finding common ground:</a:t>
            </a:r>
          </a:p>
          <a:p>
            <a:pPr>
              <a:buNone/>
            </a:pPr>
            <a:endParaRPr lang="en-US" sz="2000" dirty="0" smtClean="0"/>
          </a:p>
        </p:txBody>
      </p:sp>
      <p:sp>
        <p:nvSpPr>
          <p:cNvPr id="4" name="Title 1"/>
          <p:cNvSpPr>
            <a:spLocks noGrp="1"/>
          </p:cNvSpPr>
          <p:nvPr>
            <p:ph type="title"/>
          </p:nvPr>
        </p:nvSpPr>
        <p:spPr>
          <a:xfrm>
            <a:off x="457200" y="274638"/>
            <a:ext cx="8534400" cy="639762"/>
          </a:xfrm>
        </p:spPr>
        <p:txBody>
          <a:bodyPr>
            <a:normAutofit fontScale="90000"/>
          </a:bodyPr>
          <a:lstStyle/>
          <a:p>
            <a:pPr algn="l"/>
            <a:r>
              <a:rPr lang="en-US" b="1" dirty="0" smtClean="0"/>
              <a:t>Connecting Practices #1 </a:t>
            </a:r>
            <a:r>
              <a:rPr lang="en-US" sz="3100" b="1" dirty="0" smtClean="0"/>
              <a:t>COMMON GROUND</a:t>
            </a:r>
            <a:endParaRPr lang="en-US" sz="3100" b="1" dirty="0"/>
          </a:p>
        </p:txBody>
      </p:sp>
      <p:sp>
        <p:nvSpPr>
          <p:cNvPr id="5" name="Rounded Rectangle 4"/>
          <p:cNvSpPr/>
          <p:nvPr/>
        </p:nvSpPr>
        <p:spPr>
          <a:xfrm>
            <a:off x="1600200" y="2066925"/>
            <a:ext cx="2971800" cy="10668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3200" dirty="0" smtClean="0"/>
              <a:t>Availability</a:t>
            </a:r>
            <a:endParaRPr lang="en-US" sz="3200" dirty="0"/>
          </a:p>
        </p:txBody>
      </p:sp>
      <p:sp>
        <p:nvSpPr>
          <p:cNvPr id="6" name="Rounded Rectangle 5"/>
          <p:cNvSpPr/>
          <p:nvPr/>
        </p:nvSpPr>
        <p:spPr>
          <a:xfrm>
            <a:off x="4876800" y="2057400"/>
            <a:ext cx="2971800" cy="10668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3200" dirty="0" smtClean="0"/>
              <a:t>Listening</a:t>
            </a:r>
            <a:endParaRPr lang="en-US" sz="3200" dirty="0"/>
          </a:p>
        </p:txBody>
      </p:sp>
      <p:sp>
        <p:nvSpPr>
          <p:cNvPr id="7" name="Rounded Rectangle 6"/>
          <p:cNvSpPr/>
          <p:nvPr/>
        </p:nvSpPr>
        <p:spPr>
          <a:xfrm>
            <a:off x="1600200" y="3209925"/>
            <a:ext cx="2971800" cy="10668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3200" dirty="0" smtClean="0"/>
              <a:t>Questions</a:t>
            </a:r>
            <a:endParaRPr lang="en-US" sz="3200" dirty="0"/>
          </a:p>
        </p:txBody>
      </p:sp>
      <p:sp>
        <p:nvSpPr>
          <p:cNvPr id="8" name="Rounded Rectangle 7"/>
          <p:cNvSpPr/>
          <p:nvPr/>
        </p:nvSpPr>
        <p:spPr>
          <a:xfrm>
            <a:off x="4876800" y="3200400"/>
            <a:ext cx="2971800" cy="10668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3200" dirty="0" smtClean="0"/>
              <a:t>Thoughtfulness</a:t>
            </a:r>
            <a:endParaRPr lang="en-US" sz="3200" dirty="0"/>
          </a:p>
        </p:txBody>
      </p:sp>
      <p:sp>
        <p:nvSpPr>
          <p:cNvPr id="9" name="Rounded Rectangle 8"/>
          <p:cNvSpPr/>
          <p:nvPr/>
        </p:nvSpPr>
        <p:spPr>
          <a:xfrm>
            <a:off x="1600200" y="4352925"/>
            <a:ext cx="2971800" cy="106680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3200" dirty="0" smtClean="0"/>
              <a:t>Openness</a:t>
            </a:r>
            <a:endParaRPr lang="en-US" sz="3200" dirty="0"/>
          </a:p>
        </p:txBody>
      </p:sp>
      <p:sp>
        <p:nvSpPr>
          <p:cNvPr id="10" name="Rounded Rectangle 9"/>
          <p:cNvSpPr/>
          <p:nvPr/>
        </p:nvSpPr>
        <p:spPr>
          <a:xfrm>
            <a:off x="4876800" y="4343400"/>
            <a:ext cx="2971800" cy="106680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3200" dirty="0" smtClean="0"/>
              <a:t>Likeability</a:t>
            </a:r>
            <a:endParaRPr lang="en-US" sz="3200" dirty="0"/>
          </a:p>
        </p:txBody>
      </p:sp>
      <p:sp>
        <p:nvSpPr>
          <p:cNvPr id="11" name="Rounded Rectangle 10"/>
          <p:cNvSpPr/>
          <p:nvPr/>
        </p:nvSpPr>
        <p:spPr>
          <a:xfrm>
            <a:off x="1600200" y="5495925"/>
            <a:ext cx="2971800" cy="106680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3200" dirty="0" smtClean="0"/>
              <a:t>Humility</a:t>
            </a:r>
            <a:endParaRPr lang="en-US" sz="3200" dirty="0"/>
          </a:p>
        </p:txBody>
      </p:sp>
      <p:sp>
        <p:nvSpPr>
          <p:cNvPr id="12" name="Rounded Rectangle 11"/>
          <p:cNvSpPr/>
          <p:nvPr/>
        </p:nvSpPr>
        <p:spPr>
          <a:xfrm>
            <a:off x="4876800" y="5486400"/>
            <a:ext cx="2971800" cy="10668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3200" dirty="0" smtClean="0"/>
              <a:t>Adaptability</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1"/>
            <a:ext cx="8305800" cy="1828800"/>
          </a:xfrm>
        </p:spPr>
        <p:txBody>
          <a:bodyPr>
            <a:normAutofit/>
          </a:bodyPr>
          <a:lstStyle/>
          <a:p>
            <a:pPr>
              <a:buNone/>
            </a:pPr>
            <a:r>
              <a:rPr lang="en-US" sz="2200" b="1" dirty="0" smtClean="0"/>
              <a:t>Practice #2</a:t>
            </a:r>
            <a:r>
              <a:rPr lang="en-US" sz="2200" dirty="0" smtClean="0"/>
              <a:t> – Connectors do the difficult work of keeping it SIMPLE</a:t>
            </a:r>
          </a:p>
          <a:p>
            <a:pPr>
              <a:buNone/>
            </a:pPr>
            <a:endParaRPr lang="en-US" sz="1000" dirty="0" smtClean="0"/>
          </a:p>
          <a:p>
            <a:pPr algn="ctr">
              <a:buNone/>
            </a:pPr>
            <a:r>
              <a:rPr lang="en-US" sz="2000" dirty="0" smtClean="0"/>
              <a:t>4 components to connect through communication</a:t>
            </a:r>
          </a:p>
          <a:p>
            <a:pPr marL="685800" indent="-401638">
              <a:buNone/>
            </a:pPr>
            <a:endParaRPr lang="en-US" dirty="0" smtClean="0"/>
          </a:p>
          <a:p>
            <a:pPr marL="685800" indent="-401638">
              <a:buNone/>
            </a:pPr>
            <a:endParaRPr lang="en-US" dirty="0" smtClean="0"/>
          </a:p>
          <a:p>
            <a:pPr algn="ctr">
              <a:buNone/>
            </a:pPr>
            <a:endParaRPr lang="en-US" dirty="0" smtClean="0"/>
          </a:p>
          <a:p>
            <a:pPr marL="685800" indent="-401638">
              <a:buFont typeface="+mj-lt"/>
              <a:buAutoNum type="arabicPeriod"/>
            </a:pPr>
            <a:endParaRPr lang="en-US" dirty="0" smtClean="0"/>
          </a:p>
          <a:p>
            <a:pPr marL="685800" indent="-401638">
              <a:buFont typeface="+mj-lt"/>
              <a:buAutoNum type="arabicPeriod"/>
            </a:pPr>
            <a:endParaRPr lang="en-US" dirty="0" smtClean="0"/>
          </a:p>
        </p:txBody>
      </p:sp>
      <p:sp>
        <p:nvSpPr>
          <p:cNvPr id="4" name="Title 1"/>
          <p:cNvSpPr>
            <a:spLocks noGrp="1"/>
          </p:cNvSpPr>
          <p:nvPr>
            <p:ph type="title"/>
          </p:nvPr>
        </p:nvSpPr>
        <p:spPr>
          <a:xfrm>
            <a:off x="457200" y="274638"/>
            <a:ext cx="8229600" cy="639762"/>
          </a:xfrm>
        </p:spPr>
        <p:txBody>
          <a:bodyPr>
            <a:normAutofit fontScale="90000"/>
          </a:bodyPr>
          <a:lstStyle/>
          <a:p>
            <a:pPr algn="l"/>
            <a:r>
              <a:rPr lang="en-US" b="1" dirty="0" smtClean="0"/>
              <a:t>Connecting Practices #2 Simplicity</a:t>
            </a:r>
            <a:endParaRPr lang="en-US" b="1" dirty="0"/>
          </a:p>
        </p:txBody>
      </p:sp>
      <p:sp>
        <p:nvSpPr>
          <p:cNvPr id="5" name="Rounded Rectangle 4"/>
          <p:cNvSpPr/>
          <p:nvPr/>
        </p:nvSpPr>
        <p:spPr>
          <a:xfrm>
            <a:off x="533400" y="2286000"/>
            <a:ext cx="1905000" cy="419488"/>
          </a:xfrm>
          <a:prstGeom prst="round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Humor</a:t>
            </a:r>
            <a:endParaRPr lang="en-US" dirty="0"/>
          </a:p>
        </p:txBody>
      </p:sp>
      <p:sp>
        <p:nvSpPr>
          <p:cNvPr id="6" name="Rounded Rectangle 5"/>
          <p:cNvSpPr/>
          <p:nvPr/>
        </p:nvSpPr>
        <p:spPr>
          <a:xfrm>
            <a:off x="2590800" y="2286000"/>
            <a:ext cx="1905000" cy="419488"/>
          </a:xfrm>
          <a:prstGeom prst="roundRect">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Heart</a:t>
            </a:r>
            <a:endParaRPr lang="en-US" dirty="0"/>
          </a:p>
        </p:txBody>
      </p:sp>
      <p:sp>
        <p:nvSpPr>
          <p:cNvPr id="7" name="Rounded Rectangle 6"/>
          <p:cNvSpPr/>
          <p:nvPr/>
        </p:nvSpPr>
        <p:spPr>
          <a:xfrm>
            <a:off x="4648200" y="2286000"/>
            <a:ext cx="1905000" cy="419488"/>
          </a:xfrm>
          <a:prstGeom prst="roundRect">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Hope</a:t>
            </a:r>
            <a:endParaRPr lang="en-US" dirty="0"/>
          </a:p>
        </p:txBody>
      </p:sp>
      <p:sp>
        <p:nvSpPr>
          <p:cNvPr id="8" name="Rounded Rectangle 7"/>
          <p:cNvSpPr/>
          <p:nvPr/>
        </p:nvSpPr>
        <p:spPr>
          <a:xfrm>
            <a:off x="6705600" y="2286000"/>
            <a:ext cx="1905000" cy="419488"/>
          </a:xfrm>
          <a:prstGeom prst="roundRect">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Help</a:t>
            </a:r>
            <a:endParaRPr lang="en-US" dirty="0"/>
          </a:p>
        </p:txBody>
      </p:sp>
      <p:graphicFrame>
        <p:nvGraphicFramePr>
          <p:cNvPr id="9" name="Diagram 8"/>
          <p:cNvGraphicFramePr/>
          <p:nvPr/>
        </p:nvGraphicFramePr>
        <p:xfrm>
          <a:off x="-533400" y="3581400"/>
          <a:ext cx="4191000" cy="2692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3" name="TextBox 12"/>
          <p:cNvSpPr txBox="1"/>
          <p:nvPr/>
        </p:nvSpPr>
        <p:spPr>
          <a:xfrm>
            <a:off x="457200" y="3124200"/>
            <a:ext cx="2590800" cy="369332"/>
          </a:xfrm>
          <a:prstGeom prst="rect">
            <a:avLst/>
          </a:prstGeom>
          <a:noFill/>
        </p:spPr>
        <p:txBody>
          <a:bodyPr wrap="square" rtlCol="0">
            <a:spAutoFit/>
          </a:bodyPr>
          <a:lstStyle/>
          <a:p>
            <a:pPr algn="ctr"/>
            <a:r>
              <a:rPr lang="en-US" dirty="0" smtClean="0"/>
              <a:t>Three S’s</a:t>
            </a:r>
            <a:endParaRPr lang="en-US" dirty="0"/>
          </a:p>
        </p:txBody>
      </p:sp>
      <p:sp>
        <p:nvSpPr>
          <p:cNvPr id="14" name="TextBox 13"/>
          <p:cNvSpPr txBox="1"/>
          <p:nvPr/>
        </p:nvSpPr>
        <p:spPr>
          <a:xfrm>
            <a:off x="4267200" y="3657600"/>
            <a:ext cx="4114800" cy="2031325"/>
          </a:xfrm>
          <a:prstGeom prst="rect">
            <a:avLst/>
          </a:prstGeom>
          <a:noFill/>
        </p:spPr>
        <p:txBody>
          <a:bodyPr wrap="square" rtlCol="0">
            <a:spAutoFit/>
          </a:bodyPr>
          <a:lstStyle/>
          <a:p>
            <a:r>
              <a:rPr lang="en-US" i="1" dirty="0" smtClean="0"/>
              <a:t>Art of Simplicity</a:t>
            </a:r>
          </a:p>
          <a:p>
            <a:endParaRPr lang="en-US" i="1" dirty="0" smtClean="0"/>
          </a:p>
          <a:p>
            <a:pPr marL="457200" indent="-284163">
              <a:buFont typeface="+mj-lt"/>
              <a:buAutoNum type="arabicPeriod"/>
            </a:pPr>
            <a:r>
              <a:rPr lang="en-US" i="1" dirty="0" smtClean="0"/>
              <a:t>Talk </a:t>
            </a:r>
            <a:r>
              <a:rPr lang="en-US" i="1" u="sng" dirty="0" smtClean="0"/>
              <a:t>to</a:t>
            </a:r>
            <a:r>
              <a:rPr lang="en-US" i="1" dirty="0" smtClean="0"/>
              <a:t> people, not </a:t>
            </a:r>
            <a:r>
              <a:rPr lang="en-US" i="1" u="sng" dirty="0" smtClean="0"/>
              <a:t>above</a:t>
            </a:r>
            <a:r>
              <a:rPr lang="en-US" i="1" dirty="0" smtClean="0"/>
              <a:t> them</a:t>
            </a:r>
          </a:p>
          <a:p>
            <a:pPr marL="457200" indent="-284163">
              <a:buFont typeface="+mj-lt"/>
              <a:buAutoNum type="arabicPeriod"/>
            </a:pPr>
            <a:r>
              <a:rPr lang="en-US" i="1" dirty="0" smtClean="0"/>
              <a:t>Get to the </a:t>
            </a:r>
            <a:r>
              <a:rPr lang="en-US" i="1" u="sng" dirty="0" smtClean="0"/>
              <a:t>point</a:t>
            </a:r>
          </a:p>
          <a:p>
            <a:pPr marL="457200" indent="-284163">
              <a:buFont typeface="+mj-lt"/>
              <a:buAutoNum type="arabicPeriod"/>
            </a:pPr>
            <a:r>
              <a:rPr lang="en-US" i="1" dirty="0" smtClean="0"/>
              <a:t>Say it </a:t>
            </a:r>
            <a:r>
              <a:rPr lang="en-US" i="1" u="sng" dirty="0" smtClean="0"/>
              <a:t>over</a:t>
            </a:r>
            <a:r>
              <a:rPr lang="en-US" i="1" dirty="0" smtClean="0"/>
              <a:t> and </a:t>
            </a:r>
            <a:r>
              <a:rPr lang="en-US" i="1" u="sng" dirty="0" smtClean="0"/>
              <a:t>over</a:t>
            </a:r>
            <a:r>
              <a:rPr lang="en-US" i="1" dirty="0" smtClean="0"/>
              <a:t> and </a:t>
            </a:r>
            <a:r>
              <a:rPr lang="en-US" i="1" u="sng" dirty="0" smtClean="0"/>
              <a:t>over</a:t>
            </a:r>
            <a:r>
              <a:rPr lang="en-US" i="1" dirty="0" smtClean="0"/>
              <a:t> again</a:t>
            </a:r>
          </a:p>
          <a:p>
            <a:pPr marL="457200" indent="-284163">
              <a:buFont typeface="+mj-lt"/>
              <a:buAutoNum type="arabicPeriod"/>
            </a:pPr>
            <a:r>
              <a:rPr lang="en-US" i="1" dirty="0" smtClean="0"/>
              <a:t>Say it </a:t>
            </a:r>
            <a:r>
              <a:rPr lang="en-US" i="1" u="sng" dirty="0" smtClean="0"/>
              <a:t>clearly</a:t>
            </a:r>
          </a:p>
          <a:p>
            <a:pPr marL="457200" indent="-284163">
              <a:buFont typeface="+mj-lt"/>
              <a:buAutoNum type="arabicPeriod"/>
            </a:pPr>
            <a:r>
              <a:rPr lang="en-US" i="1" dirty="0" smtClean="0"/>
              <a:t>Say </a:t>
            </a:r>
            <a:r>
              <a:rPr lang="en-US" i="1" u="sng" dirty="0" smtClean="0"/>
              <a:t>less</a:t>
            </a:r>
            <a:endParaRPr lang="en-US" i="1" u="sn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4">
                                            <p:txEl>
                                              <p:pRg st="2" end="2"/>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4">
                                            <p:txEl>
                                              <p:pRg st="3" end="3"/>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4">
                                            <p:txEl>
                                              <p:pRg st="4" end="4"/>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14">
                                            <p:txEl>
                                              <p:pRg st="5" end="5"/>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1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Graphic spid="9" grpId="0">
        <p:bldAsOne/>
      </p:bldGraphic>
      <p:bldP spid="1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sz="2000" b="1" dirty="0" smtClean="0"/>
              <a:t>Practice #3 </a:t>
            </a:r>
            <a:r>
              <a:rPr lang="en-US" sz="2000" dirty="0" smtClean="0"/>
              <a:t>– Create an EXPERIENCE everyone enjoys</a:t>
            </a:r>
          </a:p>
          <a:p>
            <a:pPr>
              <a:buNone/>
            </a:pPr>
            <a:endParaRPr lang="en-US" dirty="0" smtClean="0"/>
          </a:p>
          <a:p>
            <a:pPr>
              <a:buNone/>
            </a:pPr>
            <a:r>
              <a:rPr lang="en-US" sz="2000" dirty="0" smtClean="0"/>
              <a:t>How to be interesting:</a:t>
            </a:r>
          </a:p>
          <a:p>
            <a:pPr marL="685800" indent="-401638">
              <a:buFont typeface="+mj-lt"/>
              <a:buAutoNum type="arabicPeriod"/>
            </a:pPr>
            <a:r>
              <a:rPr lang="en-US" sz="2000" dirty="0" smtClean="0"/>
              <a:t>Take </a:t>
            </a:r>
            <a:r>
              <a:rPr lang="en-US" sz="2000" u="sng" dirty="0" smtClean="0"/>
              <a:t>responsibility</a:t>
            </a:r>
            <a:r>
              <a:rPr lang="en-US" sz="2000" dirty="0" smtClean="0"/>
              <a:t> for your listeners</a:t>
            </a:r>
          </a:p>
          <a:p>
            <a:pPr marL="685800" indent="-401638">
              <a:buFont typeface="+mj-lt"/>
              <a:buAutoNum type="arabicPeriod"/>
            </a:pPr>
            <a:r>
              <a:rPr lang="en-US" sz="2000" u="sng" dirty="0" smtClean="0"/>
              <a:t>Communicate</a:t>
            </a:r>
            <a:r>
              <a:rPr lang="en-US" sz="2000" dirty="0" smtClean="0"/>
              <a:t> in their world</a:t>
            </a:r>
          </a:p>
          <a:p>
            <a:pPr marL="685800" indent="-401638">
              <a:buFont typeface="+mj-lt"/>
              <a:buAutoNum type="arabicPeriod"/>
            </a:pPr>
            <a:r>
              <a:rPr lang="en-US" sz="2000" dirty="0" smtClean="0"/>
              <a:t>Capture people’s attention from the </a:t>
            </a:r>
            <a:r>
              <a:rPr lang="en-US" sz="2000" u="sng" dirty="0" smtClean="0"/>
              <a:t>start</a:t>
            </a:r>
          </a:p>
          <a:p>
            <a:pPr marL="685800" indent="-401638">
              <a:buFont typeface="+mj-lt"/>
              <a:buAutoNum type="arabicPeriod"/>
            </a:pPr>
            <a:r>
              <a:rPr lang="en-US" sz="2000" dirty="0" smtClean="0"/>
              <a:t>Say it so it </a:t>
            </a:r>
            <a:r>
              <a:rPr lang="en-US" sz="2000" u="sng" dirty="0" smtClean="0"/>
              <a:t>sticks</a:t>
            </a:r>
            <a:endParaRPr lang="en-US" sz="2000" u="sng" dirty="0"/>
          </a:p>
        </p:txBody>
      </p:sp>
      <p:sp>
        <p:nvSpPr>
          <p:cNvPr id="4" name="Title 1"/>
          <p:cNvSpPr>
            <a:spLocks noGrp="1"/>
          </p:cNvSpPr>
          <p:nvPr>
            <p:ph type="title"/>
          </p:nvPr>
        </p:nvSpPr>
        <p:spPr>
          <a:xfrm>
            <a:off x="457200" y="274638"/>
            <a:ext cx="8229600" cy="639762"/>
          </a:xfrm>
        </p:spPr>
        <p:txBody>
          <a:bodyPr>
            <a:normAutofit fontScale="90000"/>
          </a:bodyPr>
          <a:lstStyle/>
          <a:p>
            <a:pPr algn="l"/>
            <a:r>
              <a:rPr lang="en-US" b="1" dirty="0" smtClean="0"/>
              <a:t>Connecting Practices #3 EXPERIENCE</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1066800"/>
          </a:xfrm>
        </p:spPr>
        <p:txBody>
          <a:bodyPr>
            <a:normAutofit/>
          </a:bodyPr>
          <a:lstStyle/>
          <a:p>
            <a:pPr>
              <a:buNone/>
            </a:pPr>
            <a:r>
              <a:rPr lang="en-US" sz="2000" b="1" dirty="0" smtClean="0"/>
              <a:t>Practice #4</a:t>
            </a:r>
            <a:r>
              <a:rPr lang="en-US" sz="2000" dirty="0" smtClean="0"/>
              <a:t> – Connectors INSPIRE people</a:t>
            </a:r>
          </a:p>
          <a:p>
            <a:pPr>
              <a:buNone/>
            </a:pPr>
            <a:endParaRPr lang="en-US" sz="1000" dirty="0" smtClean="0"/>
          </a:p>
          <a:p>
            <a:pPr algn="ctr">
              <a:buNone/>
            </a:pPr>
            <a:r>
              <a:rPr lang="en-US" sz="2000" dirty="0" smtClean="0"/>
              <a:t>Inspiration Equation</a:t>
            </a:r>
          </a:p>
          <a:p>
            <a:pPr>
              <a:buNone/>
            </a:pPr>
            <a:endParaRPr lang="en-US" dirty="0" smtClean="0"/>
          </a:p>
          <a:p>
            <a:pPr>
              <a:buNone/>
            </a:pPr>
            <a:endParaRPr lang="en-US" dirty="0" smtClean="0"/>
          </a:p>
          <a:p>
            <a:pPr>
              <a:buNone/>
            </a:pPr>
            <a:endParaRPr lang="en-US" dirty="0" smtClean="0"/>
          </a:p>
          <a:p>
            <a:pPr>
              <a:buNone/>
            </a:pPr>
            <a:endParaRPr lang="en-US" dirty="0" smtClean="0"/>
          </a:p>
        </p:txBody>
      </p:sp>
      <p:sp>
        <p:nvSpPr>
          <p:cNvPr id="4" name="Title 1"/>
          <p:cNvSpPr>
            <a:spLocks noGrp="1"/>
          </p:cNvSpPr>
          <p:nvPr>
            <p:ph type="title"/>
          </p:nvPr>
        </p:nvSpPr>
        <p:spPr>
          <a:xfrm>
            <a:off x="457200" y="274638"/>
            <a:ext cx="8229600" cy="639762"/>
          </a:xfrm>
        </p:spPr>
        <p:txBody>
          <a:bodyPr>
            <a:normAutofit fontScale="90000"/>
          </a:bodyPr>
          <a:lstStyle/>
          <a:p>
            <a:pPr algn="l"/>
            <a:r>
              <a:rPr lang="en-US" b="1" dirty="0" smtClean="0"/>
              <a:t>Connecting Practices #4 INSPIRE</a:t>
            </a:r>
            <a:endParaRPr lang="en-US" b="1" dirty="0"/>
          </a:p>
        </p:txBody>
      </p:sp>
      <p:graphicFrame>
        <p:nvGraphicFramePr>
          <p:cNvPr id="5" name="Diagram 4"/>
          <p:cNvGraphicFramePr/>
          <p:nvPr/>
        </p:nvGraphicFramePr>
        <p:xfrm>
          <a:off x="762000" y="838200"/>
          <a:ext cx="77724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6" name="Diagram 5"/>
          <p:cNvGraphicFramePr/>
          <p:nvPr/>
        </p:nvGraphicFramePr>
        <p:xfrm>
          <a:off x="381000" y="3048000"/>
          <a:ext cx="6400800" cy="40640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Graphic spid="6" grpId="0">
        <p:bldAsOne/>
      </p:bldGraphic>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sz="2000" b="1" dirty="0" smtClean="0"/>
              <a:t>Practice #5 </a:t>
            </a:r>
            <a:r>
              <a:rPr lang="en-US" sz="2000" dirty="0" smtClean="0"/>
              <a:t>– CREDIBILITY is the currency that connectors have</a:t>
            </a:r>
          </a:p>
          <a:p>
            <a:pPr>
              <a:buNone/>
            </a:pPr>
            <a:endParaRPr lang="en-US" sz="2000" dirty="0" smtClean="0"/>
          </a:p>
          <a:p>
            <a:pPr>
              <a:buNone/>
            </a:pPr>
            <a:r>
              <a:rPr lang="en-US" sz="2000" dirty="0" smtClean="0"/>
              <a:t>Credibility Checklist</a:t>
            </a:r>
          </a:p>
          <a:p>
            <a:pPr marL="630237" indent="-457200">
              <a:buFont typeface="+mj-lt"/>
              <a:buAutoNum type="arabicPeriod"/>
            </a:pPr>
            <a:r>
              <a:rPr lang="en-US" sz="2000" dirty="0" smtClean="0"/>
              <a:t>Have I </a:t>
            </a:r>
            <a:r>
              <a:rPr lang="en-US" sz="2000" u="sng" dirty="0" smtClean="0"/>
              <a:t>connected</a:t>
            </a:r>
            <a:r>
              <a:rPr lang="en-US" sz="2000" dirty="0" smtClean="0"/>
              <a:t> with myself?</a:t>
            </a:r>
          </a:p>
          <a:p>
            <a:pPr marL="630237" indent="-457200">
              <a:buFont typeface="+mj-lt"/>
              <a:buAutoNum type="arabicPeriod"/>
            </a:pPr>
            <a:r>
              <a:rPr lang="en-US" sz="2000" dirty="0" smtClean="0"/>
              <a:t>Have I made right my </a:t>
            </a:r>
            <a:r>
              <a:rPr lang="en-US" sz="2000" u="sng" dirty="0" smtClean="0"/>
              <a:t>wrongs</a:t>
            </a:r>
            <a:r>
              <a:rPr lang="en-US" sz="2000" dirty="0" smtClean="0"/>
              <a:t>?</a:t>
            </a:r>
          </a:p>
          <a:p>
            <a:pPr marL="630237" indent="-457200">
              <a:buFont typeface="+mj-lt"/>
              <a:buAutoNum type="arabicPeriod"/>
            </a:pPr>
            <a:r>
              <a:rPr lang="en-US" sz="2000" dirty="0" smtClean="0"/>
              <a:t>Am I </a:t>
            </a:r>
            <a:r>
              <a:rPr lang="en-US" sz="2000" u="sng" dirty="0" smtClean="0"/>
              <a:t>accountable</a:t>
            </a:r>
            <a:r>
              <a:rPr lang="en-US" sz="2000" dirty="0" smtClean="0"/>
              <a:t>?</a:t>
            </a:r>
          </a:p>
          <a:p>
            <a:pPr marL="630237" indent="-457200">
              <a:buFont typeface="+mj-lt"/>
              <a:buAutoNum type="arabicPeriod"/>
            </a:pPr>
            <a:r>
              <a:rPr lang="en-US" sz="2000" dirty="0" smtClean="0"/>
              <a:t>Do I lead like I </a:t>
            </a:r>
            <a:r>
              <a:rPr lang="en-US" sz="2000" u="sng" dirty="0" smtClean="0"/>
              <a:t>live</a:t>
            </a:r>
            <a:r>
              <a:rPr lang="en-US" sz="2000" dirty="0" smtClean="0"/>
              <a:t>?</a:t>
            </a:r>
          </a:p>
          <a:p>
            <a:pPr marL="630237" indent="-457200">
              <a:buFont typeface="+mj-lt"/>
              <a:buAutoNum type="arabicPeriod"/>
            </a:pPr>
            <a:r>
              <a:rPr lang="en-US" sz="2000" dirty="0" smtClean="0"/>
              <a:t>Do I tell the </a:t>
            </a:r>
            <a:r>
              <a:rPr lang="en-US" sz="2000" u="sng" dirty="0" smtClean="0"/>
              <a:t>truth</a:t>
            </a:r>
            <a:r>
              <a:rPr lang="en-US" sz="2000" dirty="0" smtClean="0"/>
              <a:t>?</a:t>
            </a:r>
          </a:p>
          <a:p>
            <a:pPr marL="630237" indent="-457200">
              <a:buFont typeface="+mj-lt"/>
              <a:buAutoNum type="arabicPeriod"/>
            </a:pPr>
            <a:r>
              <a:rPr lang="en-US" sz="2000" dirty="0" smtClean="0"/>
              <a:t>Am I </a:t>
            </a:r>
            <a:r>
              <a:rPr lang="en-US" sz="2000" u="sng" dirty="0" smtClean="0"/>
              <a:t>vulnerable</a:t>
            </a:r>
            <a:r>
              <a:rPr lang="en-US" sz="2000" dirty="0" smtClean="0"/>
              <a:t>?</a:t>
            </a:r>
          </a:p>
          <a:p>
            <a:pPr marL="630237" indent="-457200">
              <a:buFont typeface="+mj-lt"/>
              <a:buAutoNum type="arabicPeriod"/>
            </a:pPr>
            <a:r>
              <a:rPr lang="en-US" sz="2000" dirty="0" smtClean="0"/>
              <a:t>Am I following the </a:t>
            </a:r>
            <a:r>
              <a:rPr lang="en-US" sz="2000" u="sng" dirty="0" smtClean="0"/>
              <a:t>Golden Rule</a:t>
            </a:r>
            <a:r>
              <a:rPr lang="en-US" sz="2000" dirty="0" smtClean="0"/>
              <a:t>?</a:t>
            </a:r>
          </a:p>
          <a:p>
            <a:pPr marL="630237" indent="-457200">
              <a:buFont typeface="+mj-lt"/>
              <a:buAutoNum type="arabicPeriod"/>
            </a:pPr>
            <a:r>
              <a:rPr lang="en-US" sz="2000" dirty="0" smtClean="0"/>
              <a:t>Do I deliver </a:t>
            </a:r>
            <a:r>
              <a:rPr lang="en-US" sz="2000" u="sng" dirty="0" smtClean="0"/>
              <a:t>results</a:t>
            </a:r>
            <a:r>
              <a:rPr lang="en-US" sz="2000" dirty="0" smtClean="0"/>
              <a:t>?</a:t>
            </a:r>
          </a:p>
          <a:p>
            <a:pPr>
              <a:buNone/>
            </a:pPr>
            <a:endParaRPr lang="en-US" sz="2000" dirty="0"/>
          </a:p>
        </p:txBody>
      </p:sp>
      <p:sp>
        <p:nvSpPr>
          <p:cNvPr id="4" name="Title 1"/>
          <p:cNvSpPr>
            <a:spLocks noGrp="1"/>
          </p:cNvSpPr>
          <p:nvPr>
            <p:ph type="title"/>
          </p:nvPr>
        </p:nvSpPr>
        <p:spPr>
          <a:xfrm>
            <a:off x="457200" y="274638"/>
            <a:ext cx="8229600" cy="639762"/>
          </a:xfrm>
        </p:spPr>
        <p:txBody>
          <a:bodyPr>
            <a:normAutofit fontScale="90000"/>
          </a:bodyPr>
          <a:lstStyle/>
          <a:p>
            <a:pPr algn="l"/>
            <a:r>
              <a:rPr lang="en-US" b="1" dirty="0" smtClean="0"/>
              <a:t>Connecting Practices #5 CREDIBILITY</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gradFill flip="none" rotWithShape="1">
            <a:gsLst>
              <a:gs pos="0">
                <a:schemeClr val="tx1">
                  <a:lumMod val="95000"/>
                  <a:lumOff val="5000"/>
                </a:schemeClr>
              </a:gs>
              <a:gs pos="53000">
                <a:srgbClr val="D4DEFF"/>
              </a:gs>
              <a:gs pos="83000">
                <a:srgbClr val="D4DEFF"/>
              </a:gs>
              <a:gs pos="100000">
                <a:srgbClr val="96AB94"/>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5029200" y="609601"/>
            <a:ext cx="3429000" cy="2990850"/>
          </a:xfrm>
        </p:spPr>
        <p:txBody>
          <a:bodyPr/>
          <a:lstStyle/>
          <a:p>
            <a:r>
              <a:rPr lang="en-US" dirty="0" smtClean="0"/>
              <a:t>Thank </a:t>
            </a:r>
            <a:r>
              <a:rPr lang="en-US" dirty="0" smtClean="0"/>
              <a:t>you</a:t>
            </a:r>
            <a:br>
              <a:rPr lang="en-US" dirty="0" smtClean="0"/>
            </a:br>
            <a:r>
              <a:rPr lang="en-US" dirty="0" smtClean="0"/>
              <a:t>Gracias</a:t>
            </a:r>
            <a:endParaRPr lang="en-US" dirty="0"/>
          </a:p>
        </p:txBody>
      </p:sp>
      <p:sp>
        <p:nvSpPr>
          <p:cNvPr id="3" name="Subtitle 2"/>
          <p:cNvSpPr>
            <a:spLocks noGrp="1"/>
          </p:cNvSpPr>
          <p:nvPr>
            <p:ph type="subTitle" idx="1"/>
          </p:nvPr>
        </p:nvSpPr>
        <p:spPr>
          <a:xfrm>
            <a:off x="5791200" y="5715000"/>
            <a:ext cx="1981200" cy="381000"/>
          </a:xfrm>
        </p:spPr>
        <p:txBody>
          <a:bodyPr>
            <a:normAutofit fontScale="55000" lnSpcReduction="20000"/>
          </a:bodyPr>
          <a:lstStyle/>
          <a:p>
            <a:r>
              <a:rPr lang="en-US" b="1" spc="300" dirty="0" smtClean="0">
                <a:solidFill>
                  <a:schemeClr val="tx1"/>
                </a:solidFill>
              </a:rPr>
              <a:t>Memo Vargas</a:t>
            </a:r>
            <a:endParaRPr lang="en-US" b="1" spc="300" dirty="0">
              <a:solidFill>
                <a:schemeClr val="tx1"/>
              </a:solidFill>
            </a:endParaRPr>
          </a:p>
        </p:txBody>
      </p:sp>
      <p:pic>
        <p:nvPicPr>
          <p:cNvPr id="4" name="Picture 3" descr="ECFC Large.jpg"/>
          <p:cNvPicPr>
            <a:picLocks noChangeAspect="1"/>
          </p:cNvPicPr>
          <p:nvPr/>
        </p:nvPicPr>
        <p:blipFill>
          <a:blip r:embed="rId3" cstate="print"/>
          <a:stretch>
            <a:fillRect/>
          </a:stretch>
        </p:blipFill>
        <p:spPr>
          <a:xfrm>
            <a:off x="685800" y="838200"/>
            <a:ext cx="3455517" cy="5188464"/>
          </a:xfrm>
          <a:prstGeom prst="rect">
            <a:avLst/>
          </a:prstGeom>
        </p:spPr>
      </p:pic>
      <p:sp>
        <p:nvSpPr>
          <p:cNvPr id="6146" name="AutoShape 2" descr="data:image/jpg;base64,/9j/4AAQSkZJRgABAQAAAQABAAD/2wCEAAkGBhQGERMNEBAQEBMQDhISERAODRATFBMOFRgVFBcSFBQXGygeGCUjGRYUHy8gIyopLTQsFR4xNTAqNSYrLCkBCQoKDQwOGg8PFCwcHBwpKSkpKSssLCwsKSkpLCkpLCkpKSkpLCwpLCksLCwpLCwsKSksKSksKSksKSksKSksLP/AABEIAGQAoAMBIgACEQEDEQH/xAAbAAEBAAMBAQEAAAAAAAAAAAAABQMEBgIHAf/EAC8QAQABAQUECQQDAAAAAAAAAAABAgMEBREhEjFBUTJhcXKBobHB0RMUkeEiM/D/xAAYAQEAAwEAAAAAAAAAAAAAAAAAAQIDBP/EABsRAQEBAQEBAQEAAAAAAAAAAAABAjERUQMh/9oADAMBAAIRAxEAPwD6IA6mQAAAAAAKFxwibf8AlXnTTwjjPwr2N0ou/RpiOvj+VLuRMy56zuNdruoq7ZjL1Y7WymxnZnfG/WJdWhYhhc2GddOdVO+ecfKM79qblPAaKgAAAAAAAAAAADcwm7xb2musUxnl18Gmp4F0qu7HqrriZ1aAc7QABzmJ3eLvaTEaRMZxHa1VHHenT3PeU50Z4yvQBYAAAAAAAAAAFLAunV3feE1ZwGvOmqnlVE/mP0pviZ1UAYNAAEPHP7I7kespytj1fQp7Z9I+Ul0Z4zvQBZAAAAAAAAAAA3cJvH0bSKeFek9vD/dbSftNWxMTG+JzjtRZ7B1gxXW3+5piuOMefFlczUBgvl4+1omv8ds7gQ8Tt/r2k8qZ2Y8P3m1SZzHTJ4yAEgAAAAAAAAAADYuNhNvXTEROUVRMzlpERrqgWsLp2LKnsmfNtg57/Wo0sXp2rKeqYnzboS+DkhlvVhN3qmmYmNZy644MToZACQAAAAAABlu12m9VbNPjPCI5oGJsXfD67zupyjnVpCzdcMou2uW1POr2jg3Gd/T4tMpt3wSmz1rnanluhQooizjKIiI5RGT0M7bVvABCQAHm0s4tYyqiJjlMJ14wSmvWidmeU6x8qYmWxHjmbxcK7t0qdOcawwOtaV6wqi8axGzPOI08YaT9Pqty58ZLxd5u1U01b4845wxtVQAAABbwOiIomrjNWXhEApvic9UgGDQAAAAAAAAABLx2iNmmrjtZeGUz7IwN8cZ66ALof//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6148" name="Picture 4" descr="http://www.cocodesign.com/files/0000/0389/Facebook-Silhouette_normal.gif"/>
          <p:cNvPicPr>
            <a:picLocks noChangeAspect="1" noChangeArrowheads="1"/>
          </p:cNvPicPr>
          <p:nvPr/>
        </p:nvPicPr>
        <p:blipFill>
          <a:blip r:embed="rId4" cstate="print"/>
          <a:srcRect/>
          <a:stretch>
            <a:fillRect/>
          </a:stretch>
        </p:blipFill>
        <p:spPr bwMode="auto">
          <a:xfrm>
            <a:off x="5867400" y="4267200"/>
            <a:ext cx="1905000" cy="1200150"/>
          </a:xfrm>
          <a:prstGeom prst="rect">
            <a:avLst/>
          </a:prstGeom>
          <a:noFill/>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739714" y="4062283"/>
            <a:ext cx="2135403" cy="1423602"/>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pPr algn="l"/>
            <a:r>
              <a:rPr lang="en-US" b="1" dirty="0" smtClean="0"/>
              <a:t>Connecting Principles #1 INFLUENCE</a:t>
            </a:r>
            <a:endParaRPr lang="en-US" b="1" dirty="0"/>
          </a:p>
        </p:txBody>
      </p:sp>
      <p:sp>
        <p:nvSpPr>
          <p:cNvPr id="3" name="Content Placeholder 2"/>
          <p:cNvSpPr>
            <a:spLocks noGrp="1"/>
          </p:cNvSpPr>
          <p:nvPr>
            <p:ph idx="1"/>
          </p:nvPr>
        </p:nvSpPr>
        <p:spPr>
          <a:xfrm>
            <a:off x="457200" y="1066800"/>
            <a:ext cx="8229600" cy="5059363"/>
          </a:xfrm>
        </p:spPr>
        <p:txBody>
          <a:bodyPr>
            <a:normAutofit/>
          </a:bodyPr>
          <a:lstStyle/>
          <a:p>
            <a:pPr>
              <a:buNone/>
            </a:pPr>
            <a:r>
              <a:rPr lang="en-US" sz="2000" b="1" dirty="0" smtClean="0"/>
              <a:t>Principle #1</a:t>
            </a:r>
            <a:r>
              <a:rPr lang="en-US" sz="2000" dirty="0" smtClean="0"/>
              <a:t> - Connecting increases your influence in every situation.</a:t>
            </a:r>
          </a:p>
          <a:p>
            <a:pPr>
              <a:buNone/>
            </a:pPr>
            <a:endParaRPr lang="en-US" sz="2000" dirty="0" smtClean="0"/>
          </a:p>
          <a:p>
            <a:pPr>
              <a:buNone/>
            </a:pPr>
            <a:r>
              <a:rPr lang="en-US" sz="2800" dirty="0" smtClean="0"/>
              <a:t>Successful US Presidents exhibit 5 qualities:</a:t>
            </a:r>
          </a:p>
          <a:p>
            <a:pPr marL="514350" indent="-514350">
              <a:buFont typeface="+mj-lt"/>
              <a:buAutoNum type="arabicPeriod"/>
            </a:pPr>
            <a:endParaRPr lang="en-US" sz="2800" dirty="0" smtClean="0"/>
          </a:p>
          <a:p>
            <a:pPr marL="630238" indent="-401638">
              <a:buFont typeface="+mj-lt"/>
              <a:buAutoNum type="arabicPeriod"/>
            </a:pPr>
            <a:r>
              <a:rPr lang="en-US" sz="2800" dirty="0" smtClean="0"/>
              <a:t>Vision</a:t>
            </a:r>
          </a:p>
          <a:p>
            <a:pPr marL="630238" indent="-401638">
              <a:buFont typeface="+mj-lt"/>
              <a:buAutoNum type="arabicPeriod"/>
            </a:pPr>
            <a:r>
              <a:rPr lang="en-US" sz="2800" dirty="0" smtClean="0"/>
              <a:t>Pragmatism</a:t>
            </a:r>
          </a:p>
          <a:p>
            <a:pPr marL="630238" indent="-401638">
              <a:buFont typeface="+mj-lt"/>
              <a:buAutoNum type="arabicPeriod"/>
            </a:pPr>
            <a:r>
              <a:rPr lang="en-US" sz="2800" dirty="0" smtClean="0"/>
              <a:t>Consensus Building</a:t>
            </a:r>
          </a:p>
          <a:p>
            <a:pPr marL="630238" indent="-401638">
              <a:buFont typeface="+mj-lt"/>
              <a:buAutoNum type="arabicPeriod"/>
            </a:pPr>
            <a:r>
              <a:rPr lang="en-US" sz="2800" dirty="0" smtClean="0"/>
              <a:t>Charisma</a:t>
            </a:r>
          </a:p>
          <a:p>
            <a:pPr marL="630238" indent="-401638">
              <a:buFont typeface="+mj-lt"/>
              <a:buAutoNum type="arabicPeriod"/>
            </a:pPr>
            <a:r>
              <a:rPr lang="en-US" sz="2800" dirty="0" smtClean="0"/>
              <a:t>Trustworthiness</a:t>
            </a:r>
          </a:p>
        </p:txBody>
      </p:sp>
      <p:sp>
        <p:nvSpPr>
          <p:cNvPr id="4" name="TextBox 3"/>
          <p:cNvSpPr txBox="1"/>
          <p:nvPr/>
        </p:nvSpPr>
        <p:spPr>
          <a:xfrm>
            <a:off x="4724400" y="3505200"/>
            <a:ext cx="3048000" cy="1015663"/>
          </a:xfrm>
          <a:prstGeom prst="rect">
            <a:avLst/>
          </a:prstGeom>
          <a:noFill/>
        </p:spPr>
        <p:txBody>
          <a:bodyPr wrap="square" rtlCol="0">
            <a:spAutoFit/>
          </a:bodyPr>
          <a:lstStyle/>
          <a:p>
            <a:r>
              <a:rPr lang="en-US" sz="2000" b="1" dirty="0" smtClean="0"/>
              <a:t>4 of the 5 skills to being a successful leader have to do with connecting.</a:t>
            </a:r>
            <a:endParaRPr lang="en-US" sz="2000" b="1" dirty="0"/>
          </a:p>
        </p:txBody>
      </p:sp>
      <p:sp>
        <p:nvSpPr>
          <p:cNvPr id="5" name="Content Placeholder 2"/>
          <p:cNvSpPr txBox="1">
            <a:spLocks/>
          </p:cNvSpPr>
          <p:nvPr/>
        </p:nvSpPr>
        <p:spPr>
          <a:xfrm>
            <a:off x="1143000" y="4800600"/>
            <a:ext cx="6553200" cy="1524000"/>
          </a:xfrm>
          <a:prstGeom prst="rect">
            <a:avLst/>
          </a:prstGeom>
        </p:spPr>
        <p:txBody>
          <a:bodyPr vert="horz" lIns="91440" tIns="45720" rIns="91440" bIns="45720" rtlCol="0">
            <a:normAutofit/>
          </a:bodyPr>
          <a:lstStyle/>
          <a:p>
            <a:pPr marR="0" lvl="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4">
                                            <p:txEl>
                                              <p:pRg st="0" end="0"/>
                                            </p:txEl>
                                          </p:spTgt>
                                        </p:tgtEl>
                                        <p:attrNameLst>
                                          <p:attrName>style.visibility</p:attrName>
                                        </p:attrNameLst>
                                      </p:cBhvr>
                                      <p:to>
                                        <p:strVal val="visible"/>
                                      </p:to>
                                    </p:set>
                                    <p:animEffect transition="in" filter="fade">
                                      <p:cBhvr>
                                        <p:cTn id="35" dur="2000"/>
                                        <p:tgtEl>
                                          <p:spTgt spid="4">
                                            <p:txEl>
                                              <p:pRg st="0" end="0"/>
                                            </p:txEl>
                                          </p:spTgt>
                                        </p:tgtEl>
                                      </p:cBhvr>
                                    </p:animEffect>
                                  </p:childTnLst>
                                </p:cTn>
                              </p:par>
                            </p:childTnLst>
                          </p:cTn>
                        </p:par>
                        <p:par>
                          <p:cTn id="36" fill="hold">
                            <p:stCondLst>
                              <p:cond delay="2000"/>
                            </p:stCondLst>
                            <p:childTnLst>
                              <p:par>
                                <p:cTn id="37" presetID="5" presetClass="emph" presetSubtype="1" nodeType="afterEffect">
                                  <p:stCondLst>
                                    <p:cond delay="0"/>
                                  </p:stCondLst>
                                  <p:childTnLst>
                                    <p:set>
                                      <p:cBhvr override="childStyle">
                                        <p:cTn id="38" dur="indefinite"/>
                                        <p:tgtEl>
                                          <p:spTgt spid="3">
                                            <p:txEl>
                                              <p:pRg st="4" end="4"/>
                                            </p:txEl>
                                          </p:spTgt>
                                        </p:tgtEl>
                                        <p:attrNameLst>
                                          <p:attrName>style.fontStyle</p:attrName>
                                        </p:attrNameLst>
                                      </p:cBhvr>
                                      <p:to>
                                        <p:strVal val="normal"/>
                                      </p:to>
                                    </p:set>
                                    <p:set>
                                      <p:cBhvr override="childStyle">
                                        <p:cTn id="39" dur="indefinite"/>
                                        <p:tgtEl>
                                          <p:spTgt spid="3">
                                            <p:txEl>
                                              <p:pRg st="4" end="4"/>
                                            </p:txEl>
                                          </p:spTgt>
                                        </p:tgtEl>
                                        <p:attrNameLst>
                                          <p:attrName>style.fontWeight</p:attrName>
                                        </p:attrNameLst>
                                      </p:cBhvr>
                                      <p:to>
                                        <p:strVal val="bold"/>
                                      </p:to>
                                    </p:set>
                                    <p:set>
                                      <p:cBhvr override="childStyle">
                                        <p:cTn id="40" dur="indefinite"/>
                                        <p:tgtEl>
                                          <p:spTgt spid="3">
                                            <p:txEl>
                                              <p:pRg st="4" end="4"/>
                                            </p:txEl>
                                          </p:spTgt>
                                        </p:tgtEl>
                                        <p:attrNameLst>
                                          <p:attrName>style.textDecorationUnderline</p:attrName>
                                        </p:attrNameLst>
                                      </p:cBhvr>
                                      <p:to>
                                        <p:strVal val="false"/>
                                      </p:to>
                                    </p:set>
                                  </p:childTnLst>
                                </p:cTn>
                              </p:par>
                            </p:childTnLst>
                          </p:cTn>
                        </p:par>
                        <p:par>
                          <p:cTn id="41" fill="hold">
                            <p:stCondLst>
                              <p:cond delay="2000"/>
                            </p:stCondLst>
                            <p:childTnLst>
                              <p:par>
                                <p:cTn id="42" presetID="5" presetClass="emph" presetSubtype="1" nodeType="afterEffect">
                                  <p:stCondLst>
                                    <p:cond delay="0"/>
                                  </p:stCondLst>
                                  <p:childTnLst>
                                    <p:set>
                                      <p:cBhvr override="childStyle">
                                        <p:cTn id="43" dur="indefinite"/>
                                        <p:tgtEl>
                                          <p:spTgt spid="3">
                                            <p:txEl>
                                              <p:pRg st="6" end="6"/>
                                            </p:txEl>
                                          </p:spTgt>
                                        </p:tgtEl>
                                        <p:attrNameLst>
                                          <p:attrName>style.fontStyle</p:attrName>
                                        </p:attrNameLst>
                                      </p:cBhvr>
                                      <p:to>
                                        <p:strVal val="normal"/>
                                      </p:to>
                                    </p:set>
                                    <p:set>
                                      <p:cBhvr override="childStyle">
                                        <p:cTn id="44" dur="indefinite"/>
                                        <p:tgtEl>
                                          <p:spTgt spid="3">
                                            <p:txEl>
                                              <p:pRg st="6" end="6"/>
                                            </p:txEl>
                                          </p:spTgt>
                                        </p:tgtEl>
                                        <p:attrNameLst>
                                          <p:attrName>style.fontWeight</p:attrName>
                                        </p:attrNameLst>
                                      </p:cBhvr>
                                      <p:to>
                                        <p:strVal val="bold"/>
                                      </p:to>
                                    </p:set>
                                    <p:set>
                                      <p:cBhvr override="childStyle">
                                        <p:cTn id="45" dur="indefinite"/>
                                        <p:tgtEl>
                                          <p:spTgt spid="3">
                                            <p:txEl>
                                              <p:pRg st="6" end="6"/>
                                            </p:txEl>
                                          </p:spTgt>
                                        </p:tgtEl>
                                        <p:attrNameLst>
                                          <p:attrName>style.textDecorationUnderline</p:attrName>
                                        </p:attrNameLst>
                                      </p:cBhvr>
                                      <p:to>
                                        <p:strVal val="false"/>
                                      </p:to>
                                    </p:set>
                                  </p:childTnLst>
                                </p:cTn>
                              </p:par>
                            </p:childTnLst>
                          </p:cTn>
                        </p:par>
                        <p:par>
                          <p:cTn id="46" fill="hold">
                            <p:stCondLst>
                              <p:cond delay="2000"/>
                            </p:stCondLst>
                            <p:childTnLst>
                              <p:par>
                                <p:cTn id="47" presetID="5" presetClass="emph" presetSubtype="1" nodeType="afterEffect">
                                  <p:stCondLst>
                                    <p:cond delay="0"/>
                                  </p:stCondLst>
                                  <p:childTnLst>
                                    <p:set>
                                      <p:cBhvr override="childStyle">
                                        <p:cTn id="48" dur="indefinite"/>
                                        <p:tgtEl>
                                          <p:spTgt spid="3">
                                            <p:txEl>
                                              <p:pRg st="7" end="7"/>
                                            </p:txEl>
                                          </p:spTgt>
                                        </p:tgtEl>
                                        <p:attrNameLst>
                                          <p:attrName>style.fontStyle</p:attrName>
                                        </p:attrNameLst>
                                      </p:cBhvr>
                                      <p:to>
                                        <p:strVal val="normal"/>
                                      </p:to>
                                    </p:set>
                                    <p:set>
                                      <p:cBhvr override="childStyle">
                                        <p:cTn id="49" dur="indefinite"/>
                                        <p:tgtEl>
                                          <p:spTgt spid="3">
                                            <p:txEl>
                                              <p:pRg st="7" end="7"/>
                                            </p:txEl>
                                          </p:spTgt>
                                        </p:tgtEl>
                                        <p:attrNameLst>
                                          <p:attrName>style.fontWeight</p:attrName>
                                        </p:attrNameLst>
                                      </p:cBhvr>
                                      <p:to>
                                        <p:strVal val="bold"/>
                                      </p:to>
                                    </p:set>
                                    <p:set>
                                      <p:cBhvr override="childStyle">
                                        <p:cTn id="50" dur="indefinite"/>
                                        <p:tgtEl>
                                          <p:spTgt spid="3">
                                            <p:txEl>
                                              <p:pRg st="7" end="7"/>
                                            </p:txEl>
                                          </p:spTgt>
                                        </p:tgtEl>
                                        <p:attrNameLst>
                                          <p:attrName>style.textDecorationUnderline</p:attrName>
                                        </p:attrNameLst>
                                      </p:cBhvr>
                                      <p:to>
                                        <p:strVal val="false"/>
                                      </p:to>
                                    </p:set>
                                  </p:childTnLst>
                                </p:cTn>
                              </p:par>
                            </p:childTnLst>
                          </p:cTn>
                        </p:par>
                        <p:par>
                          <p:cTn id="51" fill="hold">
                            <p:stCondLst>
                              <p:cond delay="2000"/>
                            </p:stCondLst>
                            <p:childTnLst>
                              <p:par>
                                <p:cTn id="52" presetID="5" presetClass="emph" presetSubtype="1" nodeType="afterEffect">
                                  <p:stCondLst>
                                    <p:cond delay="0"/>
                                  </p:stCondLst>
                                  <p:childTnLst>
                                    <p:set>
                                      <p:cBhvr override="childStyle">
                                        <p:cTn id="53" dur="indefinite"/>
                                        <p:tgtEl>
                                          <p:spTgt spid="3">
                                            <p:txEl>
                                              <p:pRg st="8" end="8"/>
                                            </p:txEl>
                                          </p:spTgt>
                                        </p:tgtEl>
                                        <p:attrNameLst>
                                          <p:attrName>style.fontStyle</p:attrName>
                                        </p:attrNameLst>
                                      </p:cBhvr>
                                      <p:to>
                                        <p:strVal val="normal"/>
                                      </p:to>
                                    </p:set>
                                    <p:set>
                                      <p:cBhvr override="childStyle">
                                        <p:cTn id="54" dur="indefinite"/>
                                        <p:tgtEl>
                                          <p:spTgt spid="3">
                                            <p:txEl>
                                              <p:pRg st="8" end="8"/>
                                            </p:txEl>
                                          </p:spTgt>
                                        </p:tgtEl>
                                        <p:attrNameLst>
                                          <p:attrName>style.fontWeight</p:attrName>
                                        </p:attrNameLst>
                                      </p:cBhvr>
                                      <p:to>
                                        <p:strVal val="bold"/>
                                      </p:to>
                                    </p:set>
                                    <p:set>
                                      <p:cBhvr override="childStyle">
                                        <p:cTn id="55" dur="indefinite"/>
                                        <p:tgtEl>
                                          <p:spTgt spid="3">
                                            <p:txEl>
                                              <p:pRg st="8" end="8"/>
                                            </p:txEl>
                                          </p:spTgt>
                                        </p:tgtEl>
                                        <p:attrNameLst>
                                          <p:attrName>style.textDecorationUnderline</p:attrName>
                                        </p:attrNameLst>
                                      </p:cBhvr>
                                      <p:to>
                                        <p:strVal val="false"/>
                                      </p:to>
                                    </p:set>
                                  </p:childTnLst>
                                </p:cTn>
                              </p:par>
                            </p:childTnLst>
                          </p:cTn>
                        </p:par>
                        <p:par>
                          <p:cTn id="56" fill="hold">
                            <p:stCondLst>
                              <p:cond delay="2000"/>
                            </p:stCondLst>
                            <p:childTnLst>
                              <p:par>
                                <p:cTn id="57" presetID="10" presetClass="exit" presetSubtype="0" fill="hold" nodeType="afterEffect">
                                  <p:stCondLst>
                                    <p:cond delay="0"/>
                                  </p:stCondLst>
                                  <p:childTnLst>
                                    <p:animEffect transition="out" filter="fade">
                                      <p:cBhvr>
                                        <p:cTn id="58" dur="2000"/>
                                        <p:tgtEl>
                                          <p:spTgt spid="3">
                                            <p:txEl>
                                              <p:pRg st="5" end="5"/>
                                            </p:txEl>
                                          </p:spTgt>
                                        </p:tgtEl>
                                      </p:cBhvr>
                                    </p:animEffect>
                                    <p:set>
                                      <p:cBhvr>
                                        <p:cTn id="59" dur="1" fill="hold">
                                          <p:stCondLst>
                                            <p:cond delay="1999"/>
                                          </p:stCondLst>
                                        </p:cTn>
                                        <p:tgtEl>
                                          <p:spTgt spid="3">
                                            <p:txEl>
                                              <p:pRg st="5" end="5"/>
                                            </p:txEl>
                                          </p:spTgt>
                                        </p:tgtEl>
                                        <p:attrNameLst>
                                          <p:attrName>style.visibility</p:attrName>
                                        </p:attrNameLst>
                                      </p:cBhvr>
                                      <p:to>
                                        <p:strVal val="hidden"/>
                                      </p:to>
                                    </p:se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grpId="0" nodeType="clickEffect" nodePh="1">
                                  <p:stCondLst>
                                    <p:cond delay="0"/>
                                  </p:stCondLst>
                                  <p:endCondLst>
                                    <p:cond evt="begin" delay="0">
                                      <p:tn val="62"/>
                                    </p:cond>
                                  </p:endCondLst>
                                  <p:childTnLst>
                                    <p:set>
                                      <p:cBhvr>
                                        <p:cTn id="63" dur="1" fill="hold">
                                          <p:stCondLst>
                                            <p:cond delay="0"/>
                                          </p:stCondLst>
                                        </p:cTn>
                                        <p:tgtEl>
                                          <p:spTgt spid="5"/>
                                        </p:tgtEl>
                                        <p:attrNameLst>
                                          <p:attrName>style.visibility</p:attrName>
                                        </p:attrNameLst>
                                      </p:cBhvr>
                                      <p:to>
                                        <p:strVal val="visible"/>
                                      </p:to>
                                    </p:set>
                                    <p:animEffect transition="in" filter="fade">
                                      <p:cBhvr>
                                        <p:cTn id="64"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572446"/>
          </a:xfrm>
        </p:spPr>
        <p:txBody>
          <a:bodyPr>
            <a:normAutofit/>
          </a:bodyPr>
          <a:lstStyle/>
          <a:p>
            <a:pPr algn="ctr">
              <a:buNone/>
            </a:pPr>
            <a:r>
              <a:rPr lang="en-US" sz="2000" dirty="0" smtClean="0"/>
              <a:t>Most people who disconnect aren’t aware</a:t>
            </a:r>
            <a:r>
              <a:rPr lang="en-US" sz="1000" dirty="0" smtClean="0"/>
              <a:t>.</a:t>
            </a:r>
          </a:p>
          <a:p>
            <a:endParaRPr lang="en-US" sz="1000" dirty="0"/>
          </a:p>
          <a:p>
            <a:pPr algn="ctr">
              <a:buNone/>
            </a:pPr>
            <a:r>
              <a:rPr lang="en-US" sz="2000" dirty="0" smtClean="0"/>
              <a:t>Connecting Signals</a:t>
            </a:r>
          </a:p>
        </p:txBody>
      </p:sp>
      <p:sp>
        <p:nvSpPr>
          <p:cNvPr id="5" name="Title 1"/>
          <p:cNvSpPr>
            <a:spLocks noGrp="1"/>
          </p:cNvSpPr>
          <p:nvPr>
            <p:ph type="title"/>
          </p:nvPr>
        </p:nvSpPr>
        <p:spPr>
          <a:xfrm>
            <a:off x="457200" y="274638"/>
            <a:ext cx="8229600" cy="639762"/>
          </a:xfrm>
        </p:spPr>
        <p:txBody>
          <a:bodyPr>
            <a:normAutofit fontScale="90000"/>
          </a:bodyPr>
          <a:lstStyle/>
          <a:p>
            <a:pPr algn="l"/>
            <a:r>
              <a:rPr lang="en-US" b="1" dirty="0" smtClean="0"/>
              <a:t>Connecting Principles #1 INFLUENCE</a:t>
            </a:r>
            <a:endParaRPr lang="en-US" b="1" dirty="0"/>
          </a:p>
        </p:txBody>
      </p:sp>
      <p:grpSp>
        <p:nvGrpSpPr>
          <p:cNvPr id="7" name="Group 6"/>
          <p:cNvGrpSpPr/>
          <p:nvPr/>
        </p:nvGrpSpPr>
        <p:grpSpPr>
          <a:xfrm>
            <a:off x="762000" y="2057400"/>
            <a:ext cx="2284660" cy="1370796"/>
            <a:chOff x="685800" y="152401"/>
            <a:chExt cx="2284660" cy="1370796"/>
          </a:xfrm>
        </p:grpSpPr>
        <p:sp>
          <p:nvSpPr>
            <p:cNvPr id="8" name="Rectangle 7"/>
            <p:cNvSpPr/>
            <p:nvPr/>
          </p:nvSpPr>
          <p:spPr>
            <a:xfrm>
              <a:off x="685800" y="152401"/>
              <a:ext cx="2284660" cy="1370796"/>
            </a:xfrm>
            <a:prstGeom prst="rect">
              <a:avLst/>
            </a:prstGeom>
            <a:solidFill>
              <a:schemeClr val="accent6">
                <a:lumMod val="7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9" name="Rectangle 8"/>
            <p:cNvSpPr/>
            <p:nvPr/>
          </p:nvSpPr>
          <p:spPr>
            <a:xfrm>
              <a:off x="685800" y="152401"/>
              <a:ext cx="2284660" cy="137079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b="1" kern="1200" dirty="0" smtClean="0">
                  <a:solidFill>
                    <a:schemeClr val="tx1"/>
                  </a:solidFill>
                </a:rPr>
                <a:t>Extra Effort:  </a:t>
              </a:r>
            </a:p>
            <a:p>
              <a:pPr lvl="0" algn="ctr" defTabSz="755650">
                <a:lnSpc>
                  <a:spcPct val="90000"/>
                </a:lnSpc>
                <a:spcBef>
                  <a:spcPct val="0"/>
                </a:spcBef>
                <a:spcAft>
                  <a:spcPct val="35000"/>
                </a:spcAft>
              </a:pPr>
              <a:r>
                <a:rPr lang="en-US" sz="1700" kern="1200" dirty="0" smtClean="0"/>
                <a:t>people go the extra mile</a:t>
              </a:r>
              <a:endParaRPr lang="en-US" sz="1700" kern="1200" dirty="0"/>
            </a:p>
          </p:txBody>
        </p:sp>
      </p:grpSp>
      <p:grpSp>
        <p:nvGrpSpPr>
          <p:cNvPr id="10" name="Group 9"/>
          <p:cNvGrpSpPr/>
          <p:nvPr/>
        </p:nvGrpSpPr>
        <p:grpSpPr>
          <a:xfrm>
            <a:off x="3352800" y="2057400"/>
            <a:ext cx="2284660" cy="1370796"/>
            <a:chOff x="878443" y="1339"/>
            <a:chExt cx="2284660" cy="1370796"/>
          </a:xfrm>
        </p:grpSpPr>
        <p:sp>
          <p:nvSpPr>
            <p:cNvPr id="11" name="Rectangle 10"/>
            <p:cNvSpPr/>
            <p:nvPr/>
          </p:nvSpPr>
          <p:spPr>
            <a:xfrm>
              <a:off x="878443" y="1339"/>
              <a:ext cx="2284660" cy="1370796"/>
            </a:xfrm>
            <a:prstGeom prst="rect">
              <a:avLst/>
            </a:prstGeom>
            <a:solidFill>
              <a:schemeClr val="accent5">
                <a:lumMod val="7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2" name="Rectangle 11"/>
            <p:cNvSpPr/>
            <p:nvPr/>
          </p:nvSpPr>
          <p:spPr>
            <a:xfrm>
              <a:off x="878443" y="1339"/>
              <a:ext cx="2284660" cy="137079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b="1" kern="1200" dirty="0" smtClean="0">
                  <a:solidFill>
                    <a:schemeClr val="tx1"/>
                  </a:solidFill>
                </a:rPr>
                <a:t>Unsolicited Appreciation: </a:t>
              </a:r>
            </a:p>
            <a:p>
              <a:pPr lvl="0" algn="ctr" defTabSz="755650">
                <a:lnSpc>
                  <a:spcPct val="90000"/>
                </a:lnSpc>
                <a:spcBef>
                  <a:spcPct val="0"/>
                </a:spcBef>
                <a:spcAft>
                  <a:spcPct val="35000"/>
                </a:spcAft>
              </a:pPr>
              <a:r>
                <a:rPr lang="en-US" sz="1700" kern="1200" dirty="0" smtClean="0"/>
                <a:t>people say positive things</a:t>
              </a:r>
              <a:endParaRPr lang="en-US" sz="1700" kern="1200" dirty="0"/>
            </a:p>
          </p:txBody>
        </p:sp>
      </p:grpSp>
      <p:grpSp>
        <p:nvGrpSpPr>
          <p:cNvPr id="13" name="Group 12"/>
          <p:cNvGrpSpPr/>
          <p:nvPr/>
        </p:nvGrpSpPr>
        <p:grpSpPr>
          <a:xfrm>
            <a:off x="5972175" y="2057400"/>
            <a:ext cx="2284660" cy="1370796"/>
            <a:chOff x="878443" y="1339"/>
            <a:chExt cx="2284660" cy="1370796"/>
          </a:xfrm>
        </p:grpSpPr>
        <p:sp>
          <p:nvSpPr>
            <p:cNvPr id="14" name="Rectangle 13"/>
            <p:cNvSpPr/>
            <p:nvPr/>
          </p:nvSpPr>
          <p:spPr>
            <a:xfrm>
              <a:off x="878443" y="1339"/>
              <a:ext cx="2284660" cy="1370796"/>
            </a:xfrm>
            <a:prstGeom prst="rect">
              <a:avLst/>
            </a:prstGeom>
            <a:solidFill>
              <a:schemeClr val="accent4">
                <a:lumMod val="7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5" name="Rectangle 14"/>
            <p:cNvSpPr/>
            <p:nvPr/>
          </p:nvSpPr>
          <p:spPr>
            <a:xfrm>
              <a:off x="878443" y="1339"/>
              <a:ext cx="2284660" cy="137079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b="1" kern="1200" dirty="0" smtClean="0">
                  <a:solidFill>
                    <a:schemeClr val="tx1"/>
                  </a:solidFill>
                </a:rPr>
                <a:t>Unguarded Openness:</a:t>
              </a:r>
            </a:p>
            <a:p>
              <a:pPr lvl="0" algn="ctr" defTabSz="755650">
                <a:lnSpc>
                  <a:spcPct val="90000"/>
                </a:lnSpc>
                <a:spcBef>
                  <a:spcPct val="0"/>
                </a:spcBef>
                <a:spcAft>
                  <a:spcPct val="35000"/>
                </a:spcAft>
              </a:pPr>
              <a:r>
                <a:rPr lang="en-US" sz="1700" kern="1200" dirty="0" smtClean="0"/>
                <a:t> people demonstrate trust</a:t>
              </a:r>
              <a:endParaRPr lang="en-US" sz="1700" kern="1200" dirty="0"/>
            </a:p>
          </p:txBody>
        </p:sp>
      </p:grpSp>
      <p:grpSp>
        <p:nvGrpSpPr>
          <p:cNvPr id="16" name="Group 15"/>
          <p:cNvGrpSpPr/>
          <p:nvPr/>
        </p:nvGrpSpPr>
        <p:grpSpPr>
          <a:xfrm>
            <a:off x="762000" y="3657600"/>
            <a:ext cx="2286000" cy="1374648"/>
            <a:chOff x="0" y="444103"/>
            <a:chExt cx="2890686" cy="1700212"/>
          </a:xfrm>
        </p:grpSpPr>
        <p:sp>
          <p:nvSpPr>
            <p:cNvPr id="17" name="Rectangle 16"/>
            <p:cNvSpPr/>
            <p:nvPr/>
          </p:nvSpPr>
          <p:spPr>
            <a:xfrm>
              <a:off x="0" y="444103"/>
              <a:ext cx="2890686" cy="1700212"/>
            </a:xfrm>
            <a:prstGeom prst="rect">
              <a:avLst/>
            </a:prstGeom>
            <a:solidFill>
              <a:schemeClr val="accent3">
                <a:lumMod val="7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8" name="Rectangle 17"/>
            <p:cNvSpPr/>
            <p:nvPr/>
          </p:nvSpPr>
          <p:spPr>
            <a:xfrm>
              <a:off x="2" y="444103"/>
              <a:ext cx="2890684" cy="170021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1700" b="1" kern="1200" dirty="0" smtClean="0">
                  <a:solidFill>
                    <a:schemeClr val="tx1"/>
                  </a:solidFill>
                </a:rPr>
                <a:t>Increased Communication: </a:t>
              </a:r>
            </a:p>
            <a:p>
              <a:pPr lvl="0" algn="ctr" defTabSz="933450">
                <a:lnSpc>
                  <a:spcPct val="90000"/>
                </a:lnSpc>
                <a:spcBef>
                  <a:spcPct val="0"/>
                </a:spcBef>
                <a:spcAft>
                  <a:spcPct val="35000"/>
                </a:spcAft>
              </a:pPr>
              <a:r>
                <a:rPr lang="en-US" sz="1700" kern="1200" dirty="0" smtClean="0"/>
                <a:t>people express themselves more readily</a:t>
              </a:r>
              <a:endParaRPr lang="en-US" sz="1700" kern="1200" dirty="0"/>
            </a:p>
          </p:txBody>
        </p:sp>
      </p:grpSp>
      <p:grpSp>
        <p:nvGrpSpPr>
          <p:cNvPr id="19" name="Group 18"/>
          <p:cNvGrpSpPr/>
          <p:nvPr/>
        </p:nvGrpSpPr>
        <p:grpSpPr>
          <a:xfrm>
            <a:off x="3352800" y="3657600"/>
            <a:ext cx="2286000" cy="1395412"/>
            <a:chOff x="0" y="420419"/>
            <a:chExt cx="2833687" cy="1700212"/>
          </a:xfrm>
        </p:grpSpPr>
        <p:sp>
          <p:nvSpPr>
            <p:cNvPr id="20" name="Rectangle 19"/>
            <p:cNvSpPr/>
            <p:nvPr/>
          </p:nvSpPr>
          <p:spPr>
            <a:xfrm>
              <a:off x="0" y="420419"/>
              <a:ext cx="2833687" cy="1700212"/>
            </a:xfrm>
            <a:prstGeom prst="rect">
              <a:avLst/>
            </a:prstGeom>
            <a:solidFill>
              <a:schemeClr val="accent2">
                <a:lumMod val="7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1" name="Rectangle 20"/>
            <p:cNvSpPr/>
            <p:nvPr/>
          </p:nvSpPr>
          <p:spPr>
            <a:xfrm>
              <a:off x="0" y="420419"/>
              <a:ext cx="2833687" cy="170021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1700" b="1" kern="1200" dirty="0" smtClean="0">
                  <a:solidFill>
                    <a:schemeClr val="tx1"/>
                  </a:solidFill>
                </a:rPr>
                <a:t>Enjoyable Experiences:</a:t>
              </a:r>
            </a:p>
            <a:p>
              <a:pPr lvl="0" algn="ctr" defTabSz="933450">
                <a:lnSpc>
                  <a:spcPct val="90000"/>
                </a:lnSpc>
                <a:spcBef>
                  <a:spcPct val="0"/>
                </a:spcBef>
                <a:spcAft>
                  <a:spcPct val="35000"/>
                </a:spcAft>
              </a:pPr>
              <a:r>
                <a:rPr lang="en-US" sz="1700" kern="1200" dirty="0" smtClean="0"/>
                <a:t>people feel good about what they are doing</a:t>
              </a:r>
              <a:endParaRPr lang="en-US" sz="1700" kern="1200" dirty="0"/>
            </a:p>
          </p:txBody>
        </p:sp>
      </p:grpSp>
      <p:grpSp>
        <p:nvGrpSpPr>
          <p:cNvPr id="22" name="Group 21"/>
          <p:cNvGrpSpPr/>
          <p:nvPr/>
        </p:nvGrpSpPr>
        <p:grpSpPr>
          <a:xfrm>
            <a:off x="5943600" y="3657600"/>
            <a:ext cx="2286000" cy="1371600"/>
            <a:chOff x="869719" y="0"/>
            <a:chExt cx="3515543" cy="2109326"/>
          </a:xfrm>
        </p:grpSpPr>
        <p:sp>
          <p:nvSpPr>
            <p:cNvPr id="23" name="Rectangle 22"/>
            <p:cNvSpPr/>
            <p:nvPr/>
          </p:nvSpPr>
          <p:spPr>
            <a:xfrm>
              <a:off x="869719" y="0"/>
              <a:ext cx="3515543" cy="2109326"/>
            </a:xfrm>
            <a:prstGeom prst="rect">
              <a:avLst/>
            </a:prstGeom>
            <a:solidFill>
              <a:schemeClr val="accent1">
                <a:lumMod val="7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4" name="Rectangle 23"/>
            <p:cNvSpPr/>
            <p:nvPr/>
          </p:nvSpPr>
          <p:spPr>
            <a:xfrm>
              <a:off x="869719" y="0"/>
              <a:ext cx="3515543" cy="210932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1700" b="1" kern="1200" dirty="0" smtClean="0">
                  <a:solidFill>
                    <a:schemeClr val="tx1"/>
                  </a:solidFill>
                </a:rPr>
                <a:t>Emotional </a:t>
              </a:r>
              <a:r>
                <a:rPr lang="en-US" sz="1700" b="1" kern="1200" dirty="0" err="1" smtClean="0">
                  <a:solidFill>
                    <a:schemeClr val="tx1"/>
                  </a:solidFill>
                </a:rPr>
                <a:t>Bondedness</a:t>
              </a:r>
              <a:r>
                <a:rPr lang="en-US" sz="1700" b="1" kern="1200" dirty="0" smtClean="0">
                  <a:solidFill>
                    <a:schemeClr val="tx1"/>
                  </a:solidFill>
                </a:rPr>
                <a:t>:</a:t>
              </a:r>
            </a:p>
            <a:p>
              <a:pPr lvl="0" algn="ctr" defTabSz="1155700">
                <a:lnSpc>
                  <a:spcPct val="90000"/>
                </a:lnSpc>
                <a:spcBef>
                  <a:spcPct val="0"/>
                </a:spcBef>
                <a:spcAft>
                  <a:spcPct val="35000"/>
                </a:spcAft>
              </a:pPr>
              <a:r>
                <a:rPr lang="en-US" sz="1700" kern="1200" dirty="0" smtClean="0"/>
                <a:t>people display a connection on an emotional level</a:t>
              </a:r>
              <a:endParaRPr lang="en-US" sz="1700" kern="1200" dirty="0"/>
            </a:p>
          </p:txBody>
        </p:sp>
      </p:grpSp>
      <p:grpSp>
        <p:nvGrpSpPr>
          <p:cNvPr id="25" name="Group 24"/>
          <p:cNvGrpSpPr/>
          <p:nvPr/>
        </p:nvGrpSpPr>
        <p:grpSpPr>
          <a:xfrm>
            <a:off x="5943600" y="5257800"/>
            <a:ext cx="2286000" cy="1371600"/>
            <a:chOff x="5552256" y="46268"/>
            <a:chExt cx="3515543" cy="2109326"/>
          </a:xfrm>
        </p:grpSpPr>
        <p:sp>
          <p:nvSpPr>
            <p:cNvPr id="26" name="Rectangle 25"/>
            <p:cNvSpPr/>
            <p:nvPr/>
          </p:nvSpPr>
          <p:spPr>
            <a:xfrm>
              <a:off x="5552256" y="46268"/>
              <a:ext cx="3515543" cy="2109326"/>
            </a:xfrm>
            <a:prstGeom prst="rect">
              <a:avLst/>
            </a:prstGeom>
            <a:solidFill>
              <a:schemeClr val="bg1">
                <a:lumMod val="5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7" name="Rectangle 26"/>
            <p:cNvSpPr/>
            <p:nvPr/>
          </p:nvSpPr>
          <p:spPr>
            <a:xfrm>
              <a:off x="5552256" y="46268"/>
              <a:ext cx="3515543" cy="210932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1700" b="1" kern="1200" dirty="0" smtClean="0">
                  <a:solidFill>
                    <a:schemeClr val="tx1"/>
                  </a:solidFill>
                </a:rPr>
                <a:t>Unconditional Love:</a:t>
              </a:r>
            </a:p>
            <a:p>
              <a:pPr lvl="0" algn="ctr" defTabSz="1200150">
                <a:lnSpc>
                  <a:spcPct val="90000"/>
                </a:lnSpc>
                <a:spcBef>
                  <a:spcPct val="0"/>
                </a:spcBef>
                <a:spcAft>
                  <a:spcPct val="35000"/>
                </a:spcAft>
              </a:pPr>
              <a:r>
                <a:rPr lang="en-US" sz="1700" kern="1200" dirty="0" smtClean="0"/>
                <a:t>people are accepting without reservation</a:t>
              </a:r>
              <a:endParaRPr lang="en-US" sz="1700" kern="1200" dirty="0"/>
            </a:p>
          </p:txBody>
        </p:sp>
      </p:grpSp>
      <p:grpSp>
        <p:nvGrpSpPr>
          <p:cNvPr id="28" name="Group 27"/>
          <p:cNvGrpSpPr/>
          <p:nvPr/>
        </p:nvGrpSpPr>
        <p:grpSpPr>
          <a:xfrm>
            <a:off x="3352800" y="5257800"/>
            <a:ext cx="2278399" cy="1371600"/>
            <a:chOff x="4695958" y="2342030"/>
            <a:chExt cx="4316945" cy="1294767"/>
          </a:xfrm>
        </p:grpSpPr>
        <p:sp>
          <p:nvSpPr>
            <p:cNvPr id="29" name="Rectangle 28"/>
            <p:cNvSpPr/>
            <p:nvPr/>
          </p:nvSpPr>
          <p:spPr>
            <a:xfrm>
              <a:off x="4695958" y="2342030"/>
              <a:ext cx="4316945" cy="1294767"/>
            </a:xfrm>
            <a:prstGeom prst="rect">
              <a:avLst/>
            </a:prstGeom>
            <a:solidFill>
              <a:schemeClr val="bg2">
                <a:lumMod val="2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30" name="Rectangle 29"/>
            <p:cNvSpPr/>
            <p:nvPr/>
          </p:nvSpPr>
          <p:spPr>
            <a:xfrm>
              <a:off x="4695958" y="2342030"/>
              <a:ext cx="4316945" cy="129476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US" sz="1700" b="1" kern="1200" dirty="0" smtClean="0">
                  <a:solidFill>
                    <a:schemeClr val="tx1"/>
                  </a:solidFill>
                </a:rPr>
                <a:t>Growing Synergy:</a:t>
              </a:r>
            </a:p>
            <a:p>
              <a:pPr lvl="0" algn="ctr" defTabSz="1466850">
                <a:lnSpc>
                  <a:spcPct val="90000"/>
                </a:lnSpc>
                <a:spcBef>
                  <a:spcPct val="0"/>
                </a:spcBef>
                <a:spcAft>
                  <a:spcPct val="35000"/>
                </a:spcAft>
              </a:pPr>
              <a:r>
                <a:rPr lang="en-US" sz="1700" kern="1200" dirty="0" smtClean="0"/>
                <a:t>people’s effectiveness is greater than the sum of the contributions</a:t>
              </a:r>
              <a:endParaRPr lang="en-US" sz="1700" kern="1200" dirty="0"/>
            </a:p>
          </p:txBody>
        </p:sp>
      </p:grpSp>
      <p:grpSp>
        <p:nvGrpSpPr>
          <p:cNvPr id="31" name="Group 30"/>
          <p:cNvGrpSpPr/>
          <p:nvPr/>
        </p:nvGrpSpPr>
        <p:grpSpPr>
          <a:xfrm>
            <a:off x="762000" y="5257800"/>
            <a:ext cx="2286000" cy="1371600"/>
            <a:chOff x="0" y="2678"/>
            <a:chExt cx="7615535" cy="4569321"/>
          </a:xfrm>
        </p:grpSpPr>
        <p:sp>
          <p:nvSpPr>
            <p:cNvPr id="32" name="Rectangle 31"/>
            <p:cNvSpPr/>
            <p:nvPr/>
          </p:nvSpPr>
          <p:spPr>
            <a:xfrm>
              <a:off x="0" y="2678"/>
              <a:ext cx="7615535" cy="4569321"/>
            </a:xfrm>
            <a:prstGeom prst="rect">
              <a:avLst/>
            </a:prstGeom>
            <a:solidFill>
              <a:schemeClr val="tx2">
                <a:lumMod val="7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33" name="Rectangle 32"/>
            <p:cNvSpPr/>
            <p:nvPr/>
          </p:nvSpPr>
          <p:spPr>
            <a:xfrm>
              <a:off x="0" y="2678"/>
              <a:ext cx="7615535" cy="456932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24790" tIns="224790" rIns="224790" bIns="224790" numCol="1" spcCol="1270" anchor="ctr" anchorCtr="0">
              <a:noAutofit/>
            </a:bodyPr>
            <a:lstStyle/>
            <a:p>
              <a:pPr lvl="0" algn="ctr" defTabSz="2622550">
                <a:lnSpc>
                  <a:spcPct val="90000"/>
                </a:lnSpc>
                <a:spcBef>
                  <a:spcPct val="0"/>
                </a:spcBef>
                <a:spcAft>
                  <a:spcPct val="35000"/>
                </a:spcAft>
              </a:pPr>
              <a:r>
                <a:rPr lang="en-US" sz="1700" b="1" kern="1200" dirty="0" smtClean="0">
                  <a:solidFill>
                    <a:schemeClr val="tx1"/>
                  </a:solidFill>
                </a:rPr>
                <a:t>Positive Energy: </a:t>
              </a:r>
            </a:p>
            <a:p>
              <a:pPr lvl="0" algn="ctr" defTabSz="2622550">
                <a:lnSpc>
                  <a:spcPct val="90000"/>
                </a:lnSpc>
                <a:spcBef>
                  <a:spcPct val="0"/>
                </a:spcBef>
                <a:spcAft>
                  <a:spcPct val="35000"/>
                </a:spcAft>
              </a:pPr>
              <a:r>
                <a:rPr lang="en-US" sz="1700" kern="1200" dirty="0" smtClean="0"/>
                <a:t>people’s emotional “batteries” are charged by being together</a:t>
              </a:r>
              <a:endParaRPr lang="en-US" sz="1700" kern="1200"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639762"/>
          </a:xfrm>
        </p:spPr>
        <p:txBody>
          <a:bodyPr>
            <a:normAutofit fontScale="90000"/>
          </a:bodyPr>
          <a:lstStyle/>
          <a:p>
            <a:pPr algn="l"/>
            <a:r>
              <a:rPr lang="en-US" b="1" dirty="0" smtClean="0"/>
              <a:t>Connecting Principles #1 INFLUENCE</a:t>
            </a:r>
            <a:endParaRPr lang="en-US" b="1" dirty="0"/>
          </a:p>
        </p:txBody>
      </p:sp>
      <p:pic>
        <p:nvPicPr>
          <p:cNvPr id="36866" name="Picture 2" descr="Jay Hall, Ph.D Social Psychologist and Teleometrics International Founder"/>
          <p:cNvPicPr>
            <a:picLocks noChangeAspect="1" noChangeArrowheads="1"/>
          </p:cNvPicPr>
          <p:nvPr/>
        </p:nvPicPr>
        <p:blipFill>
          <a:blip r:embed="rId3" cstate="print"/>
          <a:srcRect/>
          <a:stretch>
            <a:fillRect/>
          </a:stretch>
        </p:blipFill>
        <p:spPr bwMode="auto">
          <a:xfrm>
            <a:off x="381000" y="1371600"/>
            <a:ext cx="2091689" cy="2514600"/>
          </a:xfrm>
          <a:prstGeom prst="rect">
            <a:avLst/>
          </a:prstGeom>
          <a:noFill/>
        </p:spPr>
      </p:pic>
      <p:sp>
        <p:nvSpPr>
          <p:cNvPr id="6" name="TextBox 5"/>
          <p:cNvSpPr txBox="1"/>
          <p:nvPr/>
        </p:nvSpPr>
        <p:spPr>
          <a:xfrm>
            <a:off x="2438400" y="1371600"/>
            <a:ext cx="6477000" cy="3385542"/>
          </a:xfrm>
          <a:prstGeom prst="rect">
            <a:avLst/>
          </a:prstGeom>
          <a:noFill/>
        </p:spPr>
        <p:txBody>
          <a:bodyPr wrap="square" rtlCol="0">
            <a:spAutoFit/>
          </a:bodyPr>
          <a:lstStyle/>
          <a:p>
            <a:pPr marL="114300" indent="-114300"/>
            <a:r>
              <a:rPr lang="en-US" sz="2800" b="1" smtClean="0"/>
              <a:t>Jay </a:t>
            </a:r>
            <a:r>
              <a:rPr lang="en-US" sz="2800" b="1" dirty="0" smtClean="0"/>
              <a:t>Hall</a:t>
            </a:r>
            <a:r>
              <a:rPr lang="en-US" sz="2800" dirty="0" smtClean="0"/>
              <a:t>, PhD, </a:t>
            </a:r>
            <a:r>
              <a:rPr lang="en-US" sz="2800" dirty="0" err="1" smtClean="0"/>
              <a:t>Teleometrics</a:t>
            </a:r>
            <a:r>
              <a:rPr lang="en-US" sz="2800" dirty="0" smtClean="0"/>
              <a:t>, conducted  a study on the performance of 16,000 executives.</a:t>
            </a:r>
          </a:p>
          <a:p>
            <a:pPr marL="114300" indent="-114300"/>
            <a:endParaRPr lang="en-US" sz="2800" dirty="0" smtClean="0"/>
          </a:p>
          <a:p>
            <a:pPr marL="114300" indent="-114300"/>
            <a:r>
              <a:rPr lang="en-US" sz="2800" b="1" dirty="0" smtClean="0"/>
              <a:t>CONCLUSION</a:t>
            </a:r>
            <a:r>
              <a:rPr lang="en-US" sz="2800" dirty="0" smtClean="0"/>
              <a:t>: direct correlation between achievement and the ability to care for and connect with people.</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686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639762"/>
          </a:xfrm>
        </p:spPr>
        <p:txBody>
          <a:bodyPr>
            <a:normAutofit fontScale="90000"/>
          </a:bodyPr>
          <a:lstStyle/>
          <a:p>
            <a:pPr algn="l"/>
            <a:r>
              <a:rPr lang="en-US" b="1" dirty="0" smtClean="0"/>
              <a:t>Connecting Principles #1 INFLUENCE</a:t>
            </a:r>
            <a:endParaRPr lang="en-US" b="1" dirty="0"/>
          </a:p>
        </p:txBody>
      </p:sp>
      <p:sp>
        <p:nvSpPr>
          <p:cNvPr id="5" name="Rounded Rectangle 4"/>
          <p:cNvSpPr/>
          <p:nvPr/>
        </p:nvSpPr>
        <p:spPr>
          <a:xfrm>
            <a:off x="609600" y="1066800"/>
            <a:ext cx="23622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HIGH ACHIEVERS</a:t>
            </a:r>
            <a:endParaRPr lang="en-US" b="1" dirty="0">
              <a:solidFill>
                <a:schemeClr val="tx1"/>
              </a:solidFill>
            </a:endParaRPr>
          </a:p>
        </p:txBody>
      </p:sp>
      <p:sp>
        <p:nvSpPr>
          <p:cNvPr id="6" name="Rounded Rectangle 5"/>
          <p:cNvSpPr/>
          <p:nvPr/>
        </p:nvSpPr>
        <p:spPr>
          <a:xfrm>
            <a:off x="6096000" y="1066800"/>
            <a:ext cx="23622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LOW ACHIEVERS</a:t>
            </a:r>
            <a:endParaRPr lang="en-US" b="1" dirty="0">
              <a:solidFill>
                <a:schemeClr val="tx1"/>
              </a:solidFill>
            </a:endParaRPr>
          </a:p>
        </p:txBody>
      </p:sp>
      <p:sp>
        <p:nvSpPr>
          <p:cNvPr id="7" name="Rounded Rectangle 6"/>
          <p:cNvSpPr/>
          <p:nvPr/>
        </p:nvSpPr>
        <p:spPr>
          <a:xfrm>
            <a:off x="3352800" y="1066800"/>
            <a:ext cx="23622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AVERAGE ACHIEVERS</a:t>
            </a:r>
            <a:endParaRPr lang="en-US" b="1" dirty="0">
              <a:solidFill>
                <a:schemeClr val="tx1"/>
              </a:solidFill>
            </a:endParaRPr>
          </a:p>
        </p:txBody>
      </p:sp>
      <p:sp>
        <p:nvSpPr>
          <p:cNvPr id="10" name="Rounded Rectangle 9"/>
          <p:cNvSpPr/>
          <p:nvPr/>
        </p:nvSpPr>
        <p:spPr>
          <a:xfrm>
            <a:off x="609600" y="1676400"/>
            <a:ext cx="2362200" cy="1066800"/>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Care about </a:t>
            </a:r>
            <a:r>
              <a:rPr lang="en-US" u="sng" dirty="0" smtClean="0">
                <a:solidFill>
                  <a:schemeClr val="tx1"/>
                </a:solidFill>
              </a:rPr>
              <a:t>People</a:t>
            </a:r>
            <a:r>
              <a:rPr lang="en-US" dirty="0" smtClean="0">
                <a:solidFill>
                  <a:schemeClr val="tx1"/>
                </a:solidFill>
              </a:rPr>
              <a:t> as well as </a:t>
            </a:r>
            <a:r>
              <a:rPr lang="en-US" u="sng" dirty="0" smtClean="0">
                <a:solidFill>
                  <a:schemeClr val="tx1"/>
                </a:solidFill>
              </a:rPr>
              <a:t>Profits</a:t>
            </a:r>
            <a:endParaRPr lang="en-US" u="sng" dirty="0">
              <a:solidFill>
                <a:schemeClr val="tx1"/>
              </a:solidFill>
            </a:endParaRPr>
          </a:p>
        </p:txBody>
      </p:sp>
      <p:sp>
        <p:nvSpPr>
          <p:cNvPr id="11" name="Rounded Rectangle 10"/>
          <p:cNvSpPr/>
          <p:nvPr/>
        </p:nvSpPr>
        <p:spPr>
          <a:xfrm>
            <a:off x="609600" y="2895600"/>
            <a:ext cx="2362200" cy="1066800"/>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View </a:t>
            </a:r>
            <a:r>
              <a:rPr lang="en-US" dirty="0">
                <a:solidFill>
                  <a:schemeClr val="tx1"/>
                </a:solidFill>
              </a:rPr>
              <a:t>s</a:t>
            </a:r>
            <a:r>
              <a:rPr lang="en-US" dirty="0" smtClean="0">
                <a:solidFill>
                  <a:schemeClr val="tx1"/>
                </a:solidFill>
              </a:rPr>
              <a:t>ubordinates </a:t>
            </a:r>
            <a:r>
              <a:rPr lang="en-US" u="sng" dirty="0" smtClean="0">
                <a:solidFill>
                  <a:schemeClr val="tx1"/>
                </a:solidFill>
              </a:rPr>
              <a:t>Optimistically</a:t>
            </a:r>
            <a:endParaRPr lang="en-US" u="sng" dirty="0">
              <a:solidFill>
                <a:schemeClr val="tx1"/>
              </a:solidFill>
            </a:endParaRPr>
          </a:p>
        </p:txBody>
      </p:sp>
      <p:sp>
        <p:nvSpPr>
          <p:cNvPr id="12" name="Rounded Rectangle 11"/>
          <p:cNvSpPr/>
          <p:nvPr/>
        </p:nvSpPr>
        <p:spPr>
          <a:xfrm>
            <a:off x="609600" y="4114800"/>
            <a:ext cx="2362200" cy="1066800"/>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solidFill>
                  <a:schemeClr val="tx1"/>
                </a:solidFill>
              </a:rPr>
              <a:t>Seek</a:t>
            </a:r>
            <a:r>
              <a:rPr lang="en-US" dirty="0" smtClean="0">
                <a:solidFill>
                  <a:schemeClr val="tx1"/>
                </a:solidFill>
              </a:rPr>
              <a:t> advice from those under them</a:t>
            </a:r>
            <a:endParaRPr lang="en-US" dirty="0">
              <a:solidFill>
                <a:schemeClr val="tx1"/>
              </a:solidFill>
            </a:endParaRPr>
          </a:p>
        </p:txBody>
      </p:sp>
      <p:sp>
        <p:nvSpPr>
          <p:cNvPr id="13" name="Rounded Rectangle 12"/>
          <p:cNvSpPr/>
          <p:nvPr/>
        </p:nvSpPr>
        <p:spPr>
          <a:xfrm>
            <a:off x="609600" y="5334000"/>
            <a:ext cx="2362200" cy="1066800"/>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solidFill>
                  <a:schemeClr val="tx1"/>
                </a:solidFill>
              </a:rPr>
              <a:t>Actively listen</a:t>
            </a:r>
            <a:endParaRPr lang="en-US" u="sng" dirty="0">
              <a:solidFill>
                <a:schemeClr val="tx1"/>
              </a:solidFill>
            </a:endParaRPr>
          </a:p>
        </p:txBody>
      </p:sp>
      <p:sp>
        <p:nvSpPr>
          <p:cNvPr id="14" name="Rounded Rectangle 13"/>
          <p:cNvSpPr/>
          <p:nvPr/>
        </p:nvSpPr>
        <p:spPr>
          <a:xfrm>
            <a:off x="3352800" y="1676400"/>
            <a:ext cx="2362200" cy="1066800"/>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Concentrate on </a:t>
            </a:r>
            <a:r>
              <a:rPr lang="en-US" u="sng" dirty="0" smtClean="0">
                <a:solidFill>
                  <a:schemeClr val="tx1"/>
                </a:solidFill>
              </a:rPr>
              <a:t>Production</a:t>
            </a:r>
            <a:endParaRPr lang="en-US" u="sng" dirty="0">
              <a:solidFill>
                <a:schemeClr val="tx1"/>
              </a:solidFill>
            </a:endParaRPr>
          </a:p>
        </p:txBody>
      </p:sp>
      <p:sp>
        <p:nvSpPr>
          <p:cNvPr id="15" name="Rounded Rectangle 14"/>
          <p:cNvSpPr/>
          <p:nvPr/>
        </p:nvSpPr>
        <p:spPr>
          <a:xfrm>
            <a:off x="3352800" y="2895600"/>
            <a:ext cx="2362200" cy="1066800"/>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Focus more on their own </a:t>
            </a:r>
            <a:r>
              <a:rPr lang="en-US" u="sng" dirty="0" smtClean="0">
                <a:solidFill>
                  <a:schemeClr val="tx1"/>
                </a:solidFill>
              </a:rPr>
              <a:t>Status</a:t>
            </a:r>
            <a:endParaRPr lang="en-US" u="sng" dirty="0">
              <a:solidFill>
                <a:schemeClr val="tx1"/>
              </a:solidFill>
            </a:endParaRPr>
          </a:p>
        </p:txBody>
      </p:sp>
      <p:sp>
        <p:nvSpPr>
          <p:cNvPr id="16" name="Rounded Rectangle 15"/>
          <p:cNvSpPr/>
          <p:nvPr/>
        </p:nvSpPr>
        <p:spPr>
          <a:xfrm>
            <a:off x="3352800" y="4114800"/>
            <a:ext cx="2362200" cy="1066800"/>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solidFill>
                  <a:schemeClr val="tx1"/>
                </a:solidFill>
              </a:rPr>
              <a:t>Reluctant</a:t>
            </a:r>
            <a:r>
              <a:rPr lang="en-US" dirty="0" smtClean="0">
                <a:solidFill>
                  <a:schemeClr val="tx1"/>
                </a:solidFill>
              </a:rPr>
              <a:t> to seek advice from those under them</a:t>
            </a:r>
            <a:endParaRPr lang="en-US" dirty="0">
              <a:solidFill>
                <a:schemeClr val="tx1"/>
              </a:solidFill>
            </a:endParaRPr>
          </a:p>
        </p:txBody>
      </p:sp>
      <p:sp>
        <p:nvSpPr>
          <p:cNvPr id="17" name="Rounded Rectangle 16"/>
          <p:cNvSpPr/>
          <p:nvPr/>
        </p:nvSpPr>
        <p:spPr>
          <a:xfrm>
            <a:off x="3352800" y="5334000"/>
            <a:ext cx="2362200" cy="1066800"/>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solidFill>
                  <a:schemeClr val="tx1"/>
                </a:solidFill>
              </a:rPr>
              <a:t>Listen only to superiors</a:t>
            </a:r>
            <a:endParaRPr lang="en-US" u="sng" dirty="0">
              <a:solidFill>
                <a:schemeClr val="tx1"/>
              </a:solidFill>
            </a:endParaRPr>
          </a:p>
        </p:txBody>
      </p:sp>
      <p:sp>
        <p:nvSpPr>
          <p:cNvPr id="18" name="Rounded Rectangle 17"/>
          <p:cNvSpPr/>
          <p:nvPr/>
        </p:nvSpPr>
        <p:spPr>
          <a:xfrm>
            <a:off x="6096000" y="1676400"/>
            <a:ext cx="2362200" cy="1066800"/>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Preoccupied with their own </a:t>
            </a:r>
            <a:r>
              <a:rPr lang="en-US" u="sng" dirty="0" smtClean="0">
                <a:solidFill>
                  <a:schemeClr val="tx1"/>
                </a:solidFill>
              </a:rPr>
              <a:t>Security</a:t>
            </a:r>
            <a:endParaRPr lang="en-US" u="sng" dirty="0">
              <a:solidFill>
                <a:schemeClr val="tx1"/>
              </a:solidFill>
            </a:endParaRPr>
          </a:p>
        </p:txBody>
      </p:sp>
      <p:sp>
        <p:nvSpPr>
          <p:cNvPr id="19" name="Rounded Rectangle 18"/>
          <p:cNvSpPr/>
          <p:nvPr/>
        </p:nvSpPr>
        <p:spPr>
          <a:xfrm>
            <a:off x="6096000" y="2895600"/>
            <a:ext cx="2362200" cy="1066800"/>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Show a basic </a:t>
            </a:r>
            <a:r>
              <a:rPr lang="en-US" u="sng" dirty="0" smtClean="0">
                <a:solidFill>
                  <a:schemeClr val="tx1"/>
                </a:solidFill>
              </a:rPr>
              <a:t>Distrust</a:t>
            </a:r>
            <a:r>
              <a:rPr lang="en-US" dirty="0" smtClean="0">
                <a:solidFill>
                  <a:schemeClr val="tx1"/>
                </a:solidFill>
              </a:rPr>
              <a:t> of subordinates</a:t>
            </a:r>
            <a:endParaRPr lang="en-US" dirty="0">
              <a:solidFill>
                <a:schemeClr val="tx1"/>
              </a:solidFill>
            </a:endParaRPr>
          </a:p>
        </p:txBody>
      </p:sp>
      <p:sp>
        <p:nvSpPr>
          <p:cNvPr id="20" name="Rounded Rectangle 19"/>
          <p:cNvSpPr/>
          <p:nvPr/>
        </p:nvSpPr>
        <p:spPr>
          <a:xfrm>
            <a:off x="6096000" y="4114800"/>
            <a:ext cx="2362200" cy="1066800"/>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solidFill>
                  <a:schemeClr val="tx1"/>
                </a:solidFill>
              </a:rPr>
              <a:t>Do not</a:t>
            </a:r>
            <a:r>
              <a:rPr lang="en-US" dirty="0" smtClean="0">
                <a:solidFill>
                  <a:schemeClr val="tx1"/>
                </a:solidFill>
              </a:rPr>
              <a:t> seek advice</a:t>
            </a:r>
            <a:endParaRPr lang="en-US" dirty="0">
              <a:solidFill>
                <a:schemeClr val="tx1"/>
              </a:solidFill>
            </a:endParaRPr>
          </a:p>
        </p:txBody>
      </p:sp>
      <p:sp>
        <p:nvSpPr>
          <p:cNvPr id="21" name="Rounded Rectangle 20"/>
          <p:cNvSpPr/>
          <p:nvPr/>
        </p:nvSpPr>
        <p:spPr>
          <a:xfrm>
            <a:off x="6096000" y="5334000"/>
            <a:ext cx="2362200" cy="1066800"/>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solidFill>
                  <a:schemeClr val="tx1"/>
                </a:solidFill>
              </a:rPr>
              <a:t>Avoid communication </a:t>
            </a:r>
            <a:r>
              <a:rPr lang="en-US" dirty="0" smtClean="0">
                <a:solidFill>
                  <a:schemeClr val="tx1"/>
                </a:solidFill>
              </a:rPr>
              <a:t>and rely on policy manuals</a:t>
            </a:r>
            <a:endParaRPr lang="en-US"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0"/>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3"/>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7"/>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686800" cy="4525963"/>
          </a:xfrm>
        </p:spPr>
        <p:txBody>
          <a:bodyPr>
            <a:normAutofit fontScale="70000" lnSpcReduction="20000"/>
          </a:bodyPr>
          <a:lstStyle/>
          <a:p>
            <a:pPr>
              <a:buNone/>
            </a:pPr>
            <a:r>
              <a:rPr lang="en-US" b="1" dirty="0" smtClean="0"/>
              <a:t>Principle #2</a:t>
            </a:r>
            <a:r>
              <a:rPr lang="en-US" dirty="0" smtClean="0"/>
              <a:t> - Connecting is all about OTHERS and not ourselves.</a:t>
            </a:r>
          </a:p>
          <a:p>
            <a:pPr marL="514350" indent="-514350">
              <a:buNone/>
            </a:pPr>
            <a:endParaRPr lang="en-US" dirty="0" smtClean="0"/>
          </a:p>
          <a:p>
            <a:pPr marL="514350" indent="-514350">
              <a:buNone/>
            </a:pPr>
            <a:r>
              <a:rPr lang="en-US" dirty="0" smtClean="0"/>
              <a:t>Why do we focus on ourselves and not others?</a:t>
            </a:r>
          </a:p>
          <a:p>
            <a:pPr marL="630238" indent="-346075">
              <a:buFont typeface="+mj-lt"/>
              <a:buAutoNum type="arabicPeriod"/>
            </a:pPr>
            <a:r>
              <a:rPr lang="en-US" dirty="0" smtClean="0"/>
              <a:t>Immaturity</a:t>
            </a:r>
          </a:p>
          <a:p>
            <a:pPr marL="630238" indent="0">
              <a:buNone/>
            </a:pPr>
            <a:r>
              <a:rPr lang="en-US" dirty="0" smtClean="0"/>
              <a:t>Maturity is the ability to see and act on behalf of others</a:t>
            </a:r>
          </a:p>
          <a:p>
            <a:pPr marL="630238" indent="-346075">
              <a:buFont typeface="+mj-lt"/>
              <a:buAutoNum type="arabicPeriod" startAt="2"/>
            </a:pPr>
            <a:r>
              <a:rPr lang="en-US" dirty="0" smtClean="0"/>
              <a:t>Ego</a:t>
            </a:r>
          </a:p>
          <a:p>
            <a:pPr marL="630238" indent="-346075">
              <a:buFont typeface="+mj-lt"/>
              <a:buAutoNum type="arabicPeriod" startAt="2"/>
            </a:pPr>
            <a:r>
              <a:rPr lang="en-US" dirty="0" smtClean="0"/>
              <a:t>Failure to value everyone</a:t>
            </a:r>
          </a:p>
          <a:p>
            <a:pPr marL="630238" indent="-346075">
              <a:buNone/>
            </a:pPr>
            <a:endParaRPr lang="en-US" dirty="0" smtClean="0"/>
          </a:p>
          <a:p>
            <a:pPr>
              <a:buNone/>
            </a:pPr>
            <a:r>
              <a:rPr lang="en-US" dirty="0" smtClean="0"/>
              <a:t>3 Connecting Questions:</a:t>
            </a:r>
          </a:p>
          <a:p>
            <a:pPr>
              <a:buNone/>
            </a:pPr>
            <a:endParaRPr lang="en-US" dirty="0" smtClean="0"/>
          </a:p>
          <a:p>
            <a:pPr marL="685800" indent="-401638">
              <a:buFont typeface="+mj-lt"/>
              <a:buAutoNum type="arabicPeriod"/>
            </a:pPr>
            <a:r>
              <a:rPr lang="en-US" dirty="0" smtClean="0"/>
              <a:t>Do you CARE for me?</a:t>
            </a:r>
          </a:p>
          <a:p>
            <a:pPr marL="685800" indent="-401638">
              <a:buFont typeface="+mj-lt"/>
              <a:buAutoNum type="arabicPeriod"/>
            </a:pPr>
            <a:r>
              <a:rPr lang="en-US" dirty="0" smtClean="0"/>
              <a:t>Can you HELP me?</a:t>
            </a:r>
          </a:p>
          <a:p>
            <a:pPr marL="685800" indent="-401638">
              <a:buFont typeface="+mj-lt"/>
              <a:buAutoNum type="arabicPeriod"/>
            </a:pPr>
            <a:r>
              <a:rPr lang="en-US" dirty="0" smtClean="0"/>
              <a:t>Can I TRUST you?</a:t>
            </a:r>
          </a:p>
          <a:p>
            <a:pPr marL="630238" indent="-630238">
              <a:buNone/>
            </a:pPr>
            <a:endParaRPr lang="en-US" dirty="0"/>
          </a:p>
        </p:txBody>
      </p:sp>
      <p:sp>
        <p:nvSpPr>
          <p:cNvPr id="4" name="Title 1"/>
          <p:cNvSpPr>
            <a:spLocks noGrp="1"/>
          </p:cNvSpPr>
          <p:nvPr>
            <p:ph type="title"/>
          </p:nvPr>
        </p:nvSpPr>
        <p:spPr>
          <a:xfrm>
            <a:off x="457200" y="274638"/>
            <a:ext cx="8229600" cy="639762"/>
          </a:xfrm>
        </p:spPr>
        <p:txBody>
          <a:bodyPr>
            <a:normAutofit fontScale="90000"/>
          </a:bodyPr>
          <a:lstStyle/>
          <a:p>
            <a:pPr algn="l"/>
            <a:r>
              <a:rPr lang="en-US" b="1" dirty="0" smtClean="0"/>
              <a:t>Connecting Principles #2 OTHERS</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562600"/>
          </a:xfrm>
        </p:spPr>
        <p:txBody>
          <a:bodyPr>
            <a:normAutofit fontScale="70000" lnSpcReduction="20000"/>
          </a:bodyPr>
          <a:lstStyle/>
          <a:p>
            <a:pPr>
              <a:buNone/>
            </a:pPr>
            <a:r>
              <a:rPr lang="en-US" b="1" dirty="0" smtClean="0"/>
              <a:t>Principle #3</a:t>
            </a:r>
            <a:r>
              <a:rPr lang="en-US" dirty="0" smtClean="0"/>
              <a:t> – Connecting goes beyond words</a:t>
            </a:r>
          </a:p>
          <a:p>
            <a:pPr>
              <a:buNone/>
            </a:pPr>
            <a:endParaRPr lang="en-US" dirty="0" smtClean="0"/>
          </a:p>
          <a:p>
            <a:pPr algn="ctr">
              <a:buNone/>
            </a:pPr>
            <a:r>
              <a:rPr lang="en-US" dirty="0" smtClean="0"/>
              <a:t>3 Components to Face-to-Face communication</a:t>
            </a:r>
          </a:p>
          <a:p>
            <a:pPr>
              <a:buNone/>
            </a:pPr>
            <a:endParaRPr lang="en-US" dirty="0" smtClean="0"/>
          </a:p>
          <a:p>
            <a:pPr>
              <a:buNone/>
            </a:pPr>
            <a:endParaRPr lang="en-US" dirty="0" smtClean="0"/>
          </a:p>
          <a:p>
            <a:pPr marL="685800" indent="-401638">
              <a:buNone/>
            </a:pPr>
            <a:endParaRPr lang="en-US" sz="2600" dirty="0" smtClean="0"/>
          </a:p>
          <a:p>
            <a:pPr marL="685800" indent="-685800" algn="ctr">
              <a:buNone/>
            </a:pPr>
            <a:r>
              <a:rPr lang="en-US" dirty="0" smtClean="0"/>
              <a:t>How others believe what we say when we communicate:</a:t>
            </a:r>
          </a:p>
          <a:p>
            <a:pPr marL="685800" indent="-685800">
              <a:buNone/>
            </a:pPr>
            <a:endParaRPr lang="en-US" dirty="0" smtClean="0"/>
          </a:p>
          <a:p>
            <a:pPr marL="685800" indent="-685800">
              <a:buNone/>
            </a:pPr>
            <a:endParaRPr lang="en-US" dirty="0" smtClean="0"/>
          </a:p>
          <a:p>
            <a:pPr marL="685800" indent="-685800">
              <a:buNone/>
            </a:pPr>
            <a:endParaRPr lang="en-US" dirty="0" smtClean="0"/>
          </a:p>
          <a:p>
            <a:pPr marL="685800" indent="-685800">
              <a:buNone/>
            </a:pPr>
            <a:endParaRPr lang="en-US" dirty="0" smtClean="0"/>
          </a:p>
          <a:p>
            <a:pPr marL="685800" indent="-685800">
              <a:buNone/>
            </a:pPr>
            <a:endParaRPr lang="en-US" dirty="0" smtClean="0"/>
          </a:p>
          <a:p>
            <a:pPr marL="685800" indent="-685800">
              <a:buNone/>
            </a:pPr>
            <a:endParaRPr lang="en-US" dirty="0" smtClean="0"/>
          </a:p>
          <a:p>
            <a:pPr marL="685800" indent="-685800">
              <a:buNone/>
            </a:pPr>
            <a:endParaRPr lang="en-US" dirty="0" smtClean="0"/>
          </a:p>
          <a:p>
            <a:pPr marL="685800" indent="-685800" algn="ctr">
              <a:buNone/>
            </a:pPr>
            <a:r>
              <a:rPr lang="en-US" dirty="0" smtClean="0"/>
              <a:t>&gt;90% of the impression that we often convey </a:t>
            </a:r>
          </a:p>
          <a:p>
            <a:pPr marL="685800" indent="-685800" algn="ctr">
              <a:buNone/>
            </a:pPr>
            <a:r>
              <a:rPr lang="en-US" dirty="0" smtClean="0"/>
              <a:t>has nothing to do with what we actually say!</a:t>
            </a:r>
            <a:endParaRPr lang="en-US" dirty="0"/>
          </a:p>
        </p:txBody>
      </p:sp>
      <p:sp>
        <p:nvSpPr>
          <p:cNvPr id="4" name="Title 1"/>
          <p:cNvSpPr>
            <a:spLocks noGrp="1"/>
          </p:cNvSpPr>
          <p:nvPr>
            <p:ph type="title"/>
          </p:nvPr>
        </p:nvSpPr>
        <p:spPr>
          <a:xfrm>
            <a:off x="457200" y="274638"/>
            <a:ext cx="8534400" cy="639762"/>
          </a:xfrm>
        </p:spPr>
        <p:txBody>
          <a:bodyPr>
            <a:normAutofit fontScale="90000"/>
          </a:bodyPr>
          <a:lstStyle/>
          <a:p>
            <a:pPr algn="l"/>
            <a:r>
              <a:rPr lang="en-US" b="1" dirty="0" smtClean="0"/>
              <a:t>Connecting Principles #3 </a:t>
            </a:r>
            <a:r>
              <a:rPr lang="en-US" sz="3200" b="1" dirty="0" smtClean="0"/>
              <a:t>COMMUNICATION</a:t>
            </a:r>
            <a:endParaRPr lang="en-US" sz="3200" b="1" dirty="0"/>
          </a:p>
        </p:txBody>
      </p:sp>
      <p:graphicFrame>
        <p:nvGraphicFramePr>
          <p:cNvPr id="5" name="Chart 4"/>
          <p:cNvGraphicFramePr/>
          <p:nvPr/>
        </p:nvGraphicFramePr>
        <p:xfrm>
          <a:off x="2438400" y="3200400"/>
          <a:ext cx="4038600" cy="2717800"/>
        </p:xfrm>
        <a:graphic>
          <a:graphicData uri="http://schemas.openxmlformats.org/drawingml/2006/chart">
            <c:chart xmlns:c="http://schemas.openxmlformats.org/drawingml/2006/chart" xmlns:r="http://schemas.openxmlformats.org/officeDocument/2006/relationships" r:id="rId3"/>
          </a:graphicData>
        </a:graphic>
      </p:graphicFrame>
      <p:sp>
        <p:nvSpPr>
          <p:cNvPr id="6" name="Rounded Rectangle 5"/>
          <p:cNvSpPr/>
          <p:nvPr/>
        </p:nvSpPr>
        <p:spPr>
          <a:xfrm>
            <a:off x="381000" y="2209800"/>
            <a:ext cx="2743200" cy="609600"/>
          </a:xfrm>
          <a:prstGeom prst="roundRect">
            <a:avLst/>
          </a:prstGeom>
          <a:solidFill>
            <a:schemeClr val="accent4">
              <a:lumMod val="60000"/>
              <a:lumOff val="4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WORDS</a:t>
            </a:r>
            <a:endParaRPr lang="en-US" dirty="0">
              <a:solidFill>
                <a:schemeClr val="tx1"/>
              </a:solidFill>
            </a:endParaRPr>
          </a:p>
        </p:txBody>
      </p:sp>
      <p:sp>
        <p:nvSpPr>
          <p:cNvPr id="7" name="Rounded Rectangle 6"/>
          <p:cNvSpPr/>
          <p:nvPr/>
        </p:nvSpPr>
        <p:spPr>
          <a:xfrm>
            <a:off x="3276600" y="2209800"/>
            <a:ext cx="2743200" cy="609600"/>
          </a:xfrm>
          <a:prstGeom prst="roundRect">
            <a:avLst/>
          </a:prstGeom>
          <a:solidFill>
            <a:schemeClr val="accent5">
              <a:lumMod val="60000"/>
              <a:lumOff val="4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TONE OF VOICE</a:t>
            </a:r>
            <a:endParaRPr lang="en-US" dirty="0">
              <a:solidFill>
                <a:schemeClr val="tx1"/>
              </a:solidFill>
            </a:endParaRPr>
          </a:p>
        </p:txBody>
      </p:sp>
      <p:sp>
        <p:nvSpPr>
          <p:cNvPr id="8" name="Rounded Rectangle 7"/>
          <p:cNvSpPr/>
          <p:nvPr/>
        </p:nvSpPr>
        <p:spPr>
          <a:xfrm>
            <a:off x="6172200" y="2209800"/>
            <a:ext cx="2743200" cy="609600"/>
          </a:xfrm>
          <a:prstGeom prst="roundRect">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BODY LANGUAGE</a:t>
            </a:r>
            <a:endParaRPr lang="en-US"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P spid="6" grpId="0" animBg="1"/>
      <p:bldP spid="7" grpId="0" animBg="1"/>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609600"/>
          </a:xfrm>
        </p:spPr>
        <p:txBody>
          <a:bodyPr>
            <a:normAutofit/>
          </a:bodyPr>
          <a:lstStyle/>
          <a:p>
            <a:pPr algn="ctr">
              <a:buNone/>
            </a:pPr>
            <a:r>
              <a:rPr lang="en-US" sz="2000" dirty="0" smtClean="0"/>
              <a:t>3 Components to Communication</a:t>
            </a:r>
          </a:p>
          <a:p>
            <a:pPr marL="630238" indent="-346075">
              <a:buFont typeface="+mj-lt"/>
              <a:buAutoNum type="arabicPeriod"/>
            </a:pPr>
            <a:endParaRPr lang="en-US" dirty="0" smtClean="0"/>
          </a:p>
          <a:p>
            <a:pPr marL="284163" indent="-284163">
              <a:buNone/>
            </a:pPr>
            <a:endParaRPr lang="en-US" dirty="0" smtClean="0"/>
          </a:p>
          <a:p>
            <a:pPr marL="284163" indent="-284163">
              <a:buNone/>
            </a:pPr>
            <a:endParaRPr lang="en-US" dirty="0" smtClean="0"/>
          </a:p>
          <a:p>
            <a:pPr marL="284163" indent="-284163">
              <a:buNone/>
            </a:pPr>
            <a:endParaRPr lang="en-US" dirty="0" smtClean="0"/>
          </a:p>
          <a:p>
            <a:pPr marL="284163" indent="-284163">
              <a:buNone/>
            </a:pPr>
            <a:endParaRPr lang="en-US" dirty="0" smtClean="0"/>
          </a:p>
          <a:p>
            <a:pPr marL="284163" indent="-284163">
              <a:buNone/>
            </a:pPr>
            <a:endParaRPr lang="en-US" dirty="0" smtClean="0"/>
          </a:p>
          <a:p>
            <a:pPr marL="284163" indent="-284163">
              <a:buNone/>
            </a:pPr>
            <a:endParaRPr lang="en-US" dirty="0" smtClean="0"/>
          </a:p>
          <a:p>
            <a:pPr marL="284163" indent="-284163">
              <a:buNone/>
            </a:pPr>
            <a:endParaRPr lang="en-US" dirty="0" smtClean="0"/>
          </a:p>
        </p:txBody>
      </p:sp>
      <p:sp>
        <p:nvSpPr>
          <p:cNvPr id="4" name="Title 1"/>
          <p:cNvSpPr>
            <a:spLocks noGrp="1"/>
          </p:cNvSpPr>
          <p:nvPr>
            <p:ph type="title"/>
          </p:nvPr>
        </p:nvSpPr>
        <p:spPr>
          <a:xfrm>
            <a:off x="457200" y="274638"/>
            <a:ext cx="8534400" cy="639762"/>
          </a:xfrm>
        </p:spPr>
        <p:txBody>
          <a:bodyPr>
            <a:normAutofit fontScale="90000"/>
          </a:bodyPr>
          <a:lstStyle/>
          <a:p>
            <a:pPr algn="l"/>
            <a:r>
              <a:rPr lang="en-US" b="1" dirty="0" smtClean="0"/>
              <a:t>Connecting Principles #3 </a:t>
            </a:r>
            <a:r>
              <a:rPr lang="en-US" sz="3200" b="1" dirty="0" smtClean="0"/>
              <a:t>COMMUNICATION</a:t>
            </a:r>
            <a:endParaRPr lang="en-US" sz="3200" b="1" dirty="0"/>
          </a:p>
        </p:txBody>
      </p:sp>
      <p:graphicFrame>
        <p:nvGraphicFramePr>
          <p:cNvPr id="5" name="Diagram 4"/>
          <p:cNvGraphicFramePr/>
          <p:nvPr/>
        </p:nvGraphicFramePr>
        <p:xfrm>
          <a:off x="1676400" y="1524000"/>
          <a:ext cx="5791200" cy="3784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533400"/>
          </a:xfrm>
        </p:spPr>
        <p:txBody>
          <a:bodyPr>
            <a:normAutofit lnSpcReduction="10000"/>
          </a:bodyPr>
          <a:lstStyle/>
          <a:p>
            <a:pPr algn="ctr">
              <a:buNone/>
            </a:pPr>
            <a:r>
              <a:rPr lang="en-US" dirty="0" smtClean="0"/>
              <a:t>Communication Breakdowns</a:t>
            </a:r>
            <a:endParaRPr lang="en-US" dirty="0"/>
          </a:p>
        </p:txBody>
      </p:sp>
      <p:sp>
        <p:nvSpPr>
          <p:cNvPr id="4" name="Title 1"/>
          <p:cNvSpPr>
            <a:spLocks noGrp="1"/>
          </p:cNvSpPr>
          <p:nvPr>
            <p:ph type="title"/>
          </p:nvPr>
        </p:nvSpPr>
        <p:spPr>
          <a:xfrm>
            <a:off x="457200" y="274638"/>
            <a:ext cx="8458200" cy="639762"/>
          </a:xfrm>
        </p:spPr>
        <p:txBody>
          <a:bodyPr>
            <a:normAutofit fontScale="90000"/>
          </a:bodyPr>
          <a:lstStyle/>
          <a:p>
            <a:pPr algn="l"/>
            <a:r>
              <a:rPr lang="en-US" b="1" dirty="0" smtClean="0"/>
              <a:t>Connecting Principles #3 </a:t>
            </a:r>
            <a:r>
              <a:rPr lang="en-US" sz="3200" b="1" dirty="0" smtClean="0"/>
              <a:t>COMMUNICATION</a:t>
            </a:r>
            <a:endParaRPr lang="en-US" sz="3200" b="1" dirty="0"/>
          </a:p>
        </p:txBody>
      </p:sp>
      <p:graphicFrame>
        <p:nvGraphicFramePr>
          <p:cNvPr id="7" name="Table 6"/>
          <p:cNvGraphicFramePr>
            <a:graphicFrameLocks noGrp="1"/>
          </p:cNvGraphicFramePr>
          <p:nvPr/>
        </p:nvGraphicFramePr>
        <p:xfrm>
          <a:off x="609600" y="2133600"/>
          <a:ext cx="8077200" cy="4419597"/>
        </p:xfrm>
        <a:graphic>
          <a:graphicData uri="http://schemas.openxmlformats.org/drawingml/2006/table">
            <a:tbl>
              <a:tblPr firstRow="1" bandRow="1">
                <a:tableStyleId>{5C22544A-7EE6-4342-B048-85BDC9FD1C3A}</a:tableStyleId>
              </a:tblPr>
              <a:tblGrid>
                <a:gridCol w="2019300"/>
                <a:gridCol w="2019300"/>
                <a:gridCol w="2019300"/>
                <a:gridCol w="2019300"/>
              </a:tblGrid>
              <a:tr h="631371">
                <a:tc>
                  <a:txBody>
                    <a:bodyPr/>
                    <a:lstStyle/>
                    <a:p>
                      <a:r>
                        <a:rPr lang="en-US" dirty="0" smtClean="0"/>
                        <a:t>Breakdown</a:t>
                      </a:r>
                      <a:endParaRPr lang="en-US" dirty="0"/>
                    </a:p>
                  </a:txBody>
                  <a:tcPr/>
                </a:tc>
                <a:tc>
                  <a:txBody>
                    <a:bodyPr/>
                    <a:lstStyle/>
                    <a:p>
                      <a:r>
                        <a:rPr lang="en-US" dirty="0" smtClean="0"/>
                        <a:t>Thought – knowing</a:t>
                      </a:r>
                      <a:endParaRPr lang="en-US" dirty="0"/>
                    </a:p>
                  </a:txBody>
                  <a:tcPr/>
                </a:tc>
                <a:tc>
                  <a:txBody>
                    <a:bodyPr/>
                    <a:lstStyle/>
                    <a:p>
                      <a:r>
                        <a:rPr lang="en-US" dirty="0" smtClean="0"/>
                        <a:t>Emotion</a:t>
                      </a:r>
                      <a:r>
                        <a:rPr lang="en-US" baseline="0" dirty="0" smtClean="0"/>
                        <a:t> – feeling</a:t>
                      </a:r>
                      <a:endParaRPr lang="en-US" dirty="0"/>
                    </a:p>
                  </a:txBody>
                  <a:tcPr/>
                </a:tc>
                <a:tc>
                  <a:txBody>
                    <a:bodyPr/>
                    <a:lstStyle/>
                    <a:p>
                      <a:r>
                        <a:rPr lang="en-US" dirty="0" smtClean="0"/>
                        <a:t>Action - doing</a:t>
                      </a:r>
                      <a:endParaRPr lang="en-US" dirty="0"/>
                    </a:p>
                  </a:txBody>
                  <a:tcPr/>
                </a:tc>
              </a:tr>
              <a:tr h="631371">
                <a:tc>
                  <a:txBody>
                    <a:bodyPr/>
                    <a:lstStyle/>
                    <a:p>
                      <a:r>
                        <a:rPr lang="en-US" dirty="0" smtClean="0"/>
                        <a:t>Dispassionate</a:t>
                      </a:r>
                      <a:endParaRPr lang="en-US" dirty="0"/>
                    </a:p>
                  </a:txBody>
                  <a:tcPr/>
                </a:tc>
                <a:tc>
                  <a:txBody>
                    <a:bodyPr/>
                    <a:lstStyle/>
                    <a:p>
                      <a:r>
                        <a:rPr lang="en-US" dirty="0" smtClean="0"/>
                        <a:t>I know this</a:t>
                      </a:r>
                      <a:endParaRPr lang="en-US" dirty="0"/>
                    </a:p>
                  </a:txBody>
                  <a:tcPr/>
                </a:tc>
                <a:tc>
                  <a:txBody>
                    <a:bodyPr/>
                    <a:lstStyle/>
                    <a:p>
                      <a:r>
                        <a:rPr lang="en-US" dirty="0" smtClean="0"/>
                        <a:t>I do not feel this</a:t>
                      </a:r>
                      <a:endParaRPr lang="en-US" dirty="0"/>
                    </a:p>
                  </a:txBody>
                  <a:tcPr/>
                </a:tc>
                <a:tc>
                  <a:txBody>
                    <a:bodyPr/>
                    <a:lstStyle/>
                    <a:p>
                      <a:endParaRPr lang="en-US"/>
                    </a:p>
                  </a:txBody>
                  <a:tcPr/>
                </a:tc>
              </a:tr>
              <a:tr h="631371">
                <a:tc>
                  <a:txBody>
                    <a:bodyPr/>
                    <a:lstStyle/>
                    <a:p>
                      <a:r>
                        <a:rPr lang="en-US" dirty="0" smtClean="0"/>
                        <a:t>Theoretical</a:t>
                      </a:r>
                      <a:endParaRPr lang="en-US" dirty="0"/>
                    </a:p>
                  </a:txBody>
                  <a:tcPr/>
                </a:tc>
                <a:tc>
                  <a:txBody>
                    <a:bodyPr/>
                    <a:lstStyle/>
                    <a:p>
                      <a:r>
                        <a:rPr lang="en-US" dirty="0" smtClean="0"/>
                        <a:t>I know this</a:t>
                      </a:r>
                      <a:endParaRPr lang="en-US" dirty="0"/>
                    </a:p>
                  </a:txBody>
                  <a:tcPr/>
                </a:tc>
                <a:tc>
                  <a:txBody>
                    <a:bodyPr/>
                    <a:lstStyle/>
                    <a:p>
                      <a:endParaRPr lang="en-US" dirty="0"/>
                    </a:p>
                  </a:txBody>
                  <a:tcPr/>
                </a:tc>
                <a:tc>
                  <a:txBody>
                    <a:bodyPr/>
                    <a:lstStyle/>
                    <a:p>
                      <a:r>
                        <a:rPr lang="en-US" dirty="0" smtClean="0"/>
                        <a:t>I</a:t>
                      </a:r>
                      <a:r>
                        <a:rPr lang="en-US" baseline="0" dirty="0" smtClean="0"/>
                        <a:t> do not do this</a:t>
                      </a:r>
                      <a:endParaRPr lang="en-US" dirty="0"/>
                    </a:p>
                  </a:txBody>
                  <a:tcPr/>
                </a:tc>
              </a:tr>
              <a:tr h="631371">
                <a:tc>
                  <a:txBody>
                    <a:bodyPr/>
                    <a:lstStyle/>
                    <a:p>
                      <a:r>
                        <a:rPr lang="en-US" dirty="0" smtClean="0"/>
                        <a:t>Unfounded</a:t>
                      </a:r>
                      <a:endParaRPr lang="en-US" dirty="0"/>
                    </a:p>
                  </a:txBody>
                  <a:tcPr/>
                </a:tc>
                <a:tc>
                  <a:txBody>
                    <a:bodyPr/>
                    <a:lstStyle/>
                    <a:p>
                      <a:r>
                        <a:rPr lang="en-US" dirty="0" smtClean="0"/>
                        <a:t>I do not know this</a:t>
                      </a:r>
                      <a:endParaRPr lang="en-US" dirty="0"/>
                    </a:p>
                  </a:txBody>
                  <a:tcPr/>
                </a:tc>
                <a:tc>
                  <a:txBody>
                    <a:bodyPr/>
                    <a:lstStyle/>
                    <a:p>
                      <a:r>
                        <a:rPr lang="en-US" dirty="0" smtClean="0"/>
                        <a:t>I feel this</a:t>
                      </a:r>
                      <a:endParaRPr lang="en-US" dirty="0"/>
                    </a:p>
                  </a:txBody>
                  <a:tcPr/>
                </a:tc>
                <a:tc>
                  <a:txBody>
                    <a:bodyPr/>
                    <a:lstStyle/>
                    <a:p>
                      <a:endParaRPr lang="en-US" dirty="0"/>
                    </a:p>
                  </a:txBody>
                  <a:tcPr/>
                </a:tc>
              </a:tr>
              <a:tr h="631371">
                <a:tc>
                  <a:txBody>
                    <a:bodyPr/>
                    <a:lstStyle/>
                    <a:p>
                      <a:r>
                        <a:rPr lang="en-US" dirty="0" smtClean="0"/>
                        <a:t>Hypocritical</a:t>
                      </a:r>
                      <a:endParaRPr lang="en-US" dirty="0"/>
                    </a:p>
                  </a:txBody>
                  <a:tcPr/>
                </a:tc>
                <a:tc>
                  <a:txBody>
                    <a:bodyPr/>
                    <a:lstStyle/>
                    <a:p>
                      <a:endParaRPr lang="en-US" dirty="0"/>
                    </a:p>
                  </a:txBody>
                  <a:tcPr/>
                </a:tc>
                <a:tc>
                  <a:txBody>
                    <a:bodyPr/>
                    <a:lstStyle/>
                    <a:p>
                      <a:r>
                        <a:rPr lang="en-US" dirty="0" smtClean="0"/>
                        <a:t>I feel this</a:t>
                      </a:r>
                      <a:endParaRPr lang="en-US" dirty="0"/>
                    </a:p>
                  </a:txBody>
                  <a:tcPr/>
                </a:tc>
                <a:tc>
                  <a:txBody>
                    <a:bodyPr/>
                    <a:lstStyle/>
                    <a:p>
                      <a:r>
                        <a:rPr lang="en-US" dirty="0" smtClean="0"/>
                        <a:t>I do not do this</a:t>
                      </a:r>
                      <a:endParaRPr lang="en-US" dirty="0"/>
                    </a:p>
                  </a:txBody>
                  <a:tcPr/>
                </a:tc>
              </a:tr>
              <a:tr h="631371">
                <a:tc>
                  <a:txBody>
                    <a:bodyPr/>
                    <a:lstStyle/>
                    <a:p>
                      <a:r>
                        <a:rPr lang="en-US" dirty="0" smtClean="0"/>
                        <a:t>Presumptuous</a:t>
                      </a:r>
                      <a:endParaRPr lang="en-US" dirty="0"/>
                    </a:p>
                  </a:txBody>
                  <a:tcPr/>
                </a:tc>
                <a:tc>
                  <a:txBody>
                    <a:bodyPr/>
                    <a:lstStyle/>
                    <a:p>
                      <a:r>
                        <a:rPr lang="en-US" dirty="0" smtClean="0"/>
                        <a:t>I do not know this</a:t>
                      </a:r>
                      <a:endParaRPr lang="en-US" dirty="0"/>
                    </a:p>
                  </a:txBody>
                  <a:tcPr/>
                </a:tc>
                <a:tc>
                  <a:txBody>
                    <a:bodyPr/>
                    <a:lstStyle/>
                    <a:p>
                      <a:endParaRPr lang="en-US" dirty="0"/>
                    </a:p>
                  </a:txBody>
                  <a:tcPr/>
                </a:tc>
                <a:tc>
                  <a:txBody>
                    <a:bodyPr/>
                    <a:lstStyle/>
                    <a:p>
                      <a:r>
                        <a:rPr lang="en-US" dirty="0" smtClean="0"/>
                        <a:t>I do this</a:t>
                      </a:r>
                      <a:endParaRPr lang="en-US" dirty="0"/>
                    </a:p>
                  </a:txBody>
                  <a:tcPr/>
                </a:tc>
              </a:tr>
              <a:tr h="631371">
                <a:tc>
                  <a:txBody>
                    <a:bodyPr/>
                    <a:lstStyle/>
                    <a:p>
                      <a:r>
                        <a:rPr lang="en-US" dirty="0" smtClean="0"/>
                        <a:t>Mechanical</a:t>
                      </a:r>
                      <a:endParaRPr lang="en-US" dirty="0"/>
                    </a:p>
                  </a:txBody>
                  <a:tcPr/>
                </a:tc>
                <a:tc>
                  <a:txBody>
                    <a:bodyPr/>
                    <a:lstStyle/>
                    <a:p>
                      <a:endParaRPr lang="en-US" dirty="0"/>
                    </a:p>
                  </a:txBody>
                  <a:tcPr/>
                </a:tc>
                <a:tc>
                  <a:txBody>
                    <a:bodyPr/>
                    <a:lstStyle/>
                    <a:p>
                      <a:r>
                        <a:rPr lang="en-US" dirty="0" smtClean="0"/>
                        <a:t>I do not feel this</a:t>
                      </a:r>
                      <a:endParaRPr lang="en-US" dirty="0"/>
                    </a:p>
                  </a:txBody>
                  <a:tcPr/>
                </a:tc>
                <a:tc>
                  <a:txBody>
                    <a:bodyPr/>
                    <a:lstStyle/>
                    <a:p>
                      <a:r>
                        <a:rPr lang="en-US" dirty="0" smtClean="0"/>
                        <a:t>I do this</a:t>
                      </a:r>
                      <a:endParaRPr lang="en-US" dirty="0"/>
                    </a:p>
                  </a:txBody>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3171</TotalTime>
  <Words>1208</Words>
  <Application>Microsoft Office PowerPoint</Application>
  <PresentationFormat>On-screen Show (4:3)</PresentationFormat>
  <Paragraphs>293</Paragraphs>
  <Slides>19</Slides>
  <Notes>19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Calibri</vt:lpstr>
      <vt:lpstr>Office Theme</vt:lpstr>
      <vt:lpstr>Welcome Bienvenidos</vt:lpstr>
      <vt:lpstr>Connecting Principles #1 INFLUENCE</vt:lpstr>
      <vt:lpstr>Connecting Principles #1 INFLUENCE</vt:lpstr>
      <vt:lpstr>Connecting Principles #1 INFLUENCE</vt:lpstr>
      <vt:lpstr>Connecting Principles #1 INFLUENCE</vt:lpstr>
      <vt:lpstr>Connecting Principles #2 OTHERS</vt:lpstr>
      <vt:lpstr>Connecting Principles #3 COMMUNICATION</vt:lpstr>
      <vt:lpstr>Connecting Principles #3 COMMUNICATION</vt:lpstr>
      <vt:lpstr>Connecting Principles #3 COMMUNICATION</vt:lpstr>
      <vt:lpstr>Connecting Principles #3 COMMUNICATION</vt:lpstr>
      <vt:lpstr>Connecting Principles #4 ENERGY</vt:lpstr>
      <vt:lpstr>Connecting Principles #5 SKILL</vt:lpstr>
      <vt:lpstr>Connecting Practices   #1 COMMON GROUND</vt:lpstr>
      <vt:lpstr>Connecting Practices #1 COMMON GROUND</vt:lpstr>
      <vt:lpstr>Connecting Practices #2 Simplicity</vt:lpstr>
      <vt:lpstr>Connecting Practices #3 EXPERIENCE</vt:lpstr>
      <vt:lpstr>Connecting Practices #4 INSPIRE</vt:lpstr>
      <vt:lpstr>Connecting Practices #5 CREDIBILITY</vt:lpstr>
      <vt:lpstr>Thank you Gracias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dc:title>
  <dc:creator>Janie</dc:creator>
  <cp:lastModifiedBy>Memo Vargas</cp:lastModifiedBy>
  <cp:revision>40</cp:revision>
  <dcterms:created xsi:type="dcterms:W3CDTF">2011-03-29T21:17:25Z</dcterms:created>
  <dcterms:modified xsi:type="dcterms:W3CDTF">2015-07-01T16:36:12Z</dcterms:modified>
</cp:coreProperties>
</file>